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get: значимость для современного английского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Объясним, почему фразовые глаголы с get важны и сложны для изучающих.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фразовых глаголов в английском языке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возникли как результат взаимодействия германских и латинских языков. Уже с XVI века они стали неотъемлемой частью речи, отражая сложные действия и эмоции без увеличения словарного запаса.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основы get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get служит фундаментом, несущим базовый смысл получения или движения. Изменение значения происходит за счёт присоединения предлогов и наречий.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изменяют смысл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Частицы, такие как up, on и by, трансформируют значение get, создавая новые конструкции с уникальными оттенками значения.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использовании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get up, get on и get by иллюстрируют, как изменения частицы модифицируют смысл исходного глагола.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фразовых глаголов с get: частицы и значение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21%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устных разговоров школьников и студентов содержит глагол get.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разговорного английского, исследование 2023 года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один из наиболее часто употребляемых глаголов, вступающий в состав 40% всех фразовых конструкций в повседневной речи.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730" y="1611696"/>
            <a:ext cx="4274185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фразовые глаголы с get: определения и примеры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конструкции с get помогают эффективно воспринимать английский язык в живом общении и текстах.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базовых фразовых глаголов существенно облегчает понимание аутентичных текстов.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Лингвистический сборник Cambridge, 2022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up: основные значения и контексты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up чаще всего означает подъём с кровати или смену положения — базовое действие в утренних рутинах и описании дневных планов.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get up a meeting обозначает организацию или начало встречи, расширяя функционал выражения за пределы физического движения.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употребления в школьных диалогах и расписаниях подчёркивает важность понимания этой конструкции.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Лексическая многозначность get on: с транспортом и в отношениях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на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on в прямом смысле — сесть в автобус или поезд. Например, «She got on the train at 8 a.m.» — типичный случай физического действия.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британском английском get on используется как синоним get along, описывая гармоничные отношения между людьми — «They get on really well».
</a:t>
            </a:r>
            <a:endParaRPr lang="en-US" sz="9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off: противоположное значение и расширенные контексты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off означает физический процесс схода с транспорта: «Get off the bus» — выйти из автобуса.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get off lightly означает «отделаться легко», часто описывает ситуацию избегания серьёзных последствий.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get off work фраза означает завершение рабочего дня, что широко употребляется в разговорной речи.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широко применим для описания окончания действия или прекращения активности, что часто встречается в повседневных диалогах.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by: выживание и минимальные ресурсы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by описывает способность справляться с трудностями, экономя средства и силы — актуально в семейных и социальных контекстах.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часто используется в школах и семьях для выражения адаптации при недостатке ресурсов, например: «They get by with little income».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выражает умение преодолевать сложности на учебном или жизненном пути с минимальным набором возможностей.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over означает восстановление после болезни, например: «She got over the flu быстро после лечения».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также применяется при преодолении эмоциональных потрясений, например после расставания с партнёром.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связано с внутренним и внешним барьером, который человек способен преодолеть, что полезно для описания личных достижений.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учебной практики и диалогов показывают, как использовать get over в разных ситуациях на уроках и экзаменах.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over: значение преодоления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ли находить общий язык в школе?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часто сталкиваются с необходимостью работать в группах и участвовать в коллективных проектах. Способность get along с одноклассниками помогает избежать конфликтов и содействует успешному выполнению заданий, создавая позитивную атмосферу.
</a:t>
            </a:r>
            <a:endParaRPr lang="en-US" sz="1086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школьной жизни: дружеское сотрудничество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группе ученики не сразу нашли общий язык, но благодаря терпению и готовности слушать друг друга, они поняли значение get along, что привело к успешному завершению проекта без разногласий.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along: гармония и сотрудничество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through: преодолеть сложности и завершить начатое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through часто используют, говоря о сдаче экзаменов — это выражение означает успешно пройти испытание и справиться с задачей без сбоев.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глагол используют при выполнении объемной работы или задачи, акцентируя, что человек сумел завершить начатое несмотря на трудности.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переносном смысле get through применяется, когда удаётся дозвониться или наладить контакт, подчёркивая преодоление преграды в коммуникации.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away: побег, отдых и безнаказанность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away употребляется, когда речь идёт об отдыхе или коротком отпуске, например, чтобы на выходных сменить обстановку и восстановить силы.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фразовый глагол также обозначает уход от ответственности, например, когда кто-то get away with cheating, то есть избегает наказания за обман.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get away — в его многозначности, что отражает разные контексты: от физического побега до моральной безнаказанности.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фразового глагола get: логика и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Блок-схема принятия решения при выборе фразового глагола с get
</a:t>
            </a:r>
            <a:endParaRPr lang="en-US" sz="2278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встречаемости get в молодежных дискурсах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разнообразие употребления разных вариантов get, отражая актуальные темы и интересы подростков в общении.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 встречаются глаголы, связанные с повседневными действиями, что подчёркивает их практическую значимость.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200 школьных сочинений, 2023 год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across, get ahead, get together: сравнение и примеры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across означает эффективно донести идею до слушателя, акцентируя успешность коммуникации на уроках и дискуссиях.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together обозначает собрание людей для встречи или обсуждения, подчеркивая социальный аспект взаимодействия.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ahead используется для описания профессионального или учебного продвижения — это достижение целей и успехов.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конструкции часто появляются в заданиях для старших классов, требующих глубокого понимания оттенков значений.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изучении get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типичных ошибок является буквальный перевод выражений, что приводит к путанице между get by и get through.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выбирают неверную частицу, например, используют get off вместо get out, что меняет смысл фразового глагола.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контекстуальной роли частицы приводит к неправильному пониманию и употреблению фразовых глаголов с get.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Формальность и неформальность: разные стили речи с get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Неформальное общение и фразовые глаголы get
</a:t>
            </a:r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повседневном общении часто используются get together или get along в чатах и сообщениях, что придаёт речи лёгкость и естественность. Такие выражения предпочитают школьники и молодёжь в социальных сетях.
</a:t>
            </a:r>
            <a:endParaRPr lang="en-US" sz="916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речь и замена get на эквиваленты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деловых письмах или научных текстах глагол get часто заменяется более формальными словами, например, arrive вместо get in. Это помогает поддерживать официальный стиль и точность.
</a:t>
            </a:r>
            <a:endParaRPr lang="en-US" sz="9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карточек и тематических списков помогает систематизировать изучение и запоминание различных значений get.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собственных предложений с фразовыми глаголами развивает активное владение и уверенность в языке.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на перевод и анализ контекста способствуют глубокому пониманию и правильному употреблению.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включение материалов из фильмов, песен и книг обогащает лексику и улучшает навыки восприятия речи.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стратегии для освоения фразовых глаголов get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get в изучении английского языка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get расширяют выразительные возможности языка, способствуя успешному общению и образовательным достижениям школьников, а также подготовке к экзаменам и олимпиадам.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2026-05-07T17:28:49Z</dcterms:created>
  <dcterms:modified xsi:type="dcterms:W3CDTF">2026-05-07T17:28:49Z</dcterms:modified>
</cp:coreProperties>
</file>