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авангарда, чьи стихи звучат резко, смело и современно.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Маяковский: поэт, который изменил звучание стихов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время перемен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вошел в литературу в эпоху войн, революций и художественных поисков. Он обновил поэтический язык, приблизил стих к живой речи и сделал его особенно энергичным и выразительным.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ранние впечатления поэта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1893 — рождение в Багдати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 родился в селе Багдати в Грузии. С детства он видел природу Кавказа, которая позже отразилась в ярких образах его стихов.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переезд в Москву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работал лесничим и умер рано. После этого семья переехала в Москву, где будущий поэт познакомился с ритмом большого города.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поэтического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южной природы и городской жизни помогло Маяковскому почувствовать контрасты мира. Эти впечатления стали основой его сильной, образной поэзии.
</a:t>
            </a:r>
            <a:endParaRPr lang="en-US" sz="9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учеба и первые шаги в искусстве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он вошел в круг футуристов. Это были поэты и художники, которые стремились разрушить привычные правила и искать новые формы искусства.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учился в Московском училище живописи, ваяния и зодчества. Он всерьез занимался рисунком и сначала видел себя прежде всего художником.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Маяковского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менялся поэт вместе со своей эпохой.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прошел путь от молодого новатора до одного из главных поэтов советской эпохи.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В. Маяковском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604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54617"/>
            <a:ext cx="198300" cy="1762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поэтические новшества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разрыв с традицией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не хотели повторять старую поэзию. Маяковский поддержал этот поиск и сделал стих более резким, напряженным и необычным по звучанию.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как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использовал короткие и длинные строки, чтобы передавать паузы, ударения и сильные эмоции. От этого стих звучал почти как живая речь.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появлялись слова и обороты, близкие к обычному разговору. Это делало поэзию понятнее и одновременно очень выразительной.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любил придумывать новые слова и необычные сочетания. Так он расширял возможности языка и привлекал внимание к смыслу каждой строки.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звучат как уверенное выступление. Поэт спорит, утверждает, зовет к действию и не оставляет читателя равнодушным.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поэзия Маяковского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наблюдений за жизнью рождается узнаваемая интонация его стихов.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«Облако в штанах»: любовь, боль и протест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 любовь как чувство огромной силы. Она не украшает жизнь, а заставляет героя переживать всё особенно остро и болезненно.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одинок и внутренне напряжен. Его речь полна резких обращений, потому что он не хочет мириться с равнодушием окружающих.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личную драму и общественный протест. В нем слышно не только признание в любви, но и спор с привычным укладом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смесь чувств сделала поэму одной из самых заметных в раннем творчестве Маяковского. Она сразу выделила его среди современников.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тема в стихах Маяковского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поэт увидел в революции возможность обновления страны. Он писал стихи, в которых слово должно было не только звучать, но и действовать.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работал с плакатом и участвовал в создании «Окон РОСТА». Короткий текст и яркий рисунок помогали быстро донести мысль до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революционной поэзии появляется интонация призыва. Стих становится лозунгом, обращенным к читателю как к участнику исторических перемен.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Маяковского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Маяковского часто переплетаются: личное чувство может переходить в разговор о времени и обществе.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городская и революционная темы: именно они сильнее всего определяют тон его поэзии.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обзора творчества В. В. Маяковского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борьба с мещанством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язвительно показывал людей, которые живут мелко, боятся перемен и думают только о собственном удобстве. Его герои часто выглядят смешно именно потому, что духовно бедны.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шутил, а обострял ситуацию гротеском, резкими сравнениями и неожиданными поворотами. Из-за этого обычные бытовые сцены в его стихах превращались в острый общественный разговор.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поэта была оружием против бюрократии, пошлости и равнодушия. Она заставляла читателя не только улыбнуться, но и увидеть, что за комизмом скрыта серьезная проблема.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вне книги: театр, реклама и плакат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должно быть видно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плакате Маяковский думал не только о смысле, но и о том, как фраза выглядит на листе. Короткие строки, крупный заголовок и резкий ритм делали текст похожим на громкий голос на улице.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РОСТА» как мастерская агитации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над «Окнами РОСТА» поэт писал подписи к рисункам, которые быстро откликались на события дня. Так слово и изображение действовали вместе, а лозунг становился понятным даже с первого взгляда.
</a:t>
            </a:r>
            <a:endParaRPr lang="en-US" sz="107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где звучит 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драматических произведениях Маяковского заметны энергия спора, комические сцены и стремление говорить с залом напрямую. Его театр был рассчитан на сильное впечатление и на зрителя, который должен задуматься после смеха.
</a:t>
            </a:r>
            <a:endParaRPr lang="en-US" sz="10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 Маяковского узнаваемым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работают вместе: даже одно четверостишие у Маяковского звучит как энергичное выступление, а не как спокойное описание.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его стиля — ритм и «лесенка»: они сразу создают сильное звучание и делают стих легко узнаваемым.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поэтики В. В. Маяковского на основе школьного литературного анализа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«Хорошо!» и образ новой эпохи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 год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создает поэму «Хорошо!», обращаясь к теме революции и перемен в стране. Произведение должно передать ощущение движения времени и исторического подъема.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будущее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поэмы связан с надеждой на преобразование общества. Автор показывает, что история не стоит на месте и что новые события меняют судьбу страны.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герой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оказывается не один человек, а целый народ. Коллективный герой становится участником строительства новой жизни и символом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Маяковского и их темы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главные темы поэта: от личного чувства к гражданской и сатирической поэзии.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Маяковский писал в разных жанрах и на разные темы, но всегда сохранял сильную гражданскую интонацию.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В. Маяковского, школьная хронология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поэта: от личных переживаний к разговору о времени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творческого движения В. В. Маяковского от ранней лирики к поздним размышлениям о роли поэта.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завершает не только биографию, но и целую эпоху русской поэзии, связанной с дерзким обновлением языка.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В. Маяковском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в Москве оборвалась жизнь поэта, и литература потеряла одного из самых ярких своих новаторов.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Маяковский важен для школьного чтения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увидеть, как поэзия может говорить о городе, времени и человеке без привычной плавности и тишины.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оценки у новаторства и выразительности подтверждают: Маяковский легко запоминается и учит читать стихи как живую речь.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литературного материала по В. В. Маяковскому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606868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Маяковского в культуре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цитаты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Маяковского часто входят в учебники и хрестоматии. Их запоминают за точность, силу интонации и необычный ритм, который легко отличить от других поэтов.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визуальную культуру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Плакатность, крупный заголовок и смелое расположение слов повлияли на дизайн текста и рекламу. Его подход помог понять, что слово может быть еще и изображением.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и поэтические тексты продолжают жить на сцене. Режиссеры ценят в них резкие характеры, комические столкновения и возможность говорить со зрителем напрямую.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современная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Маяковского цитируют в фильмах, статьях и повседневных разговорах. Его короткая, сильная фраза удобна для запоминания и по-прежнему звучит убедительно.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поэт сильного слова и новой формы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показал, что стихотворение может быть громким, смелым и очень современным. Он объединил чувства, историю и эксперимент, изменив звучание русской поэзии.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2026-05-19T03:43:50Z</dcterms:created>
  <dcterms:modified xsi:type="dcterms:W3CDTF">2026-05-19T03:43:50Z</dcterms:modified>
</cp:coreProperties>
</file>