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взаимосвязей человека и природы для формирования экологической ответственности.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среда: ключевые понятия урока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отношения человека с природой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протяжении веков использовал природные ресурсы для выживания и развития, меняя природу под свои нужды. Научный прогресс и экологические движения появились в ответ на негативные последствия таких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7846" y="2067176"/>
            <a:ext cx="195113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окружающей среды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кислород для дыхания и влияет на здоровье всех живых организмов. Чистота атмосферы критически важна для жизни человека и экосистем.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существования жизни, участвует в обменных процессах и поддержании баланса в природных системах и человеческой деятельности.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является основой для роста растений, поддерживает биологическое разнообразие и участие в круговороте веществ на планете.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взаимодействуют в экосистемах, поддерживая природный баланс и влияя на устойчивость окружающей среды.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локальных изменений, вызванных человеком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сопровождается изменением ландшафтов: вырубка лесов, уплотнение территорий и разрушение природных экосистем. Эти процессы снижают биоразнообразие и изменяют природные ресурсы.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ухудшают качество воздуха и загрязняют водные источники. Это приводит к ухудшению здоровья населения и снижению плодородия почвы рядом с производствами.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угодий сопровождается уничтожением лесных массивов, что влияет на климат, снижает среду обитания животных и меняет почвенную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Среднегодовые концентрации загрязняющих веществ (мкг/м³) показывают различные уровни загрязнения в индустриальных центрах.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загрязнения воздуха в крупнейших городах России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 развитые регионы демонстрируют значительно повышенный уровень загрязнения воздуха.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выбрасывают химические вещества, ухудшая качество воздуха и способствуя загрязнению водных ресурсов.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является крупным источником выбросов углекислого газа и других вредных веществ в атмосферу городов.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отходы, неправильно утилизируемые, образуют свалки, загрязняющие почву и грунтовые воды.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пластика увеличивает количество неразлагающихся отходов, создавая значительные экологические проблемы.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окружающей среды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ресурсопотребления связан с увеличением численности населения и развитием промышленности в стране.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воды и электроэнергии в России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постоянный рост спроса на воду и электроэнергию, требующий устойчивого управления ресурсами.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Минприроды России,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их значение в биосфере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поддерживают огромное разнообразие видов и играют ключевую роль в круговороте углерода, что влияет на климат и качество воздуха.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обеспечивают место обитания для рыб, птиц и микроорганизмов, участвуют в регулировании гидрологического баланса региона.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являются уникальными природными комплексами с богатыми почвами и характерной флорой, важных для сельского хозяйства и биологического разнообразия.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включают формирование иммунной защиты и регулирование температуры тела в разных климатических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 изменяющейся среде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выражаются в строительстве жилищ и использовании одежды, приспособленных для защиты от неблагоприятных факторов.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методы включают применение технологий и изменение образа жизни для минимизации воздействия природных опасностей.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решения экологических проблем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алгоритм принятия устойчивых решений в экологии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природы в России и мире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как оазисы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таких как Байкальский и Сочинский, помогает сохранить уникальные экосистемы и редкие виды животных. Национальные парки обеспечивают охрану природы и дают возможность людям познакомиться с ее красотой.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зоны и городское озеленение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озеленение в городах улучшают качество воздуха и создают комфортную среду для жителей. Эти меры способствуют снижению уровня шума и формированию экологической культуры.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сохранению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объединяются в программы по охране редких видов и экосистем. Введение строгих экологических норм и соглашения по сокращению выбросов помогают глобально бороться с загрязнением и потерей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человека и природные процессы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 климатических факторов: изменение режима осадков и температуры сказывается на урожайности и выборе культур для выращивания.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изменяет условия жизни, влияя на здоровье людей, особенно на дыхательную и сердечно-сосудистую системы в регионах с экстремальными температурами.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приводят к увеличению числа экстремальных погодных явлений, таких как засухи, ливни и снегопады, влияя на инфраструктуру и транспорт.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ключевой ресурс для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вода занимает большую часть поверхности, но лишь небольшая часть — пресная, доступная для питья и сельского хозяйства, что создает проблему дефицита в ряде регионов.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проблемы, такие как снижение уровня Волги и частые засухи в южных областях России, показывают важность рационального использования и охраны водных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время разложения различных типов бытовых отходов и подчеркивает экологическую угрозу пластика в окружающей среде.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бытовых отходов
</a:t>
            </a:r>
            <a:endParaRPr lang="en-US" sz="2663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представляют собой самую долгоживущую и сложную для переработки категорию мусора, что увеличивает нагрузку на окружающую среду.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Россия, 2022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лет заметен устойчивый рост интереса подростков к вопросам экологии и защите природы в школе и обществе.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среди подростков
</a:t>
            </a:r>
            <a:endParaRPr lang="en-US" sz="286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осознают значимость экологических вопросов, однако доля активных участников экологических мероприятий остается ниже и требует поддержки.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8 класса, 2023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и ветровых установок снижает выбросы углекислого газа, что способствует уменьшению парникового эффекта и улучшает качество воздуха.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 сокращает образование отходов и загрязнений, оптимизируя процессы и уменьшая негативное воздействие на природу.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переработки материалов способствует сохранению невозобновляемых ресурсов и снижает количество мусора на свалках.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«зеленых» технологий и экологически чистых источников энергии поддерживает устойчивость экосистем и помогает справляться с глобальными вызовами.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среду обитания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вызовы: примеры и последствия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Дефорестация тропических лесов: потеря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площадь зеленых зон планеты, нарушая климат и среду обитания множества видов животных и растений, что снижает биоразнообразие.
</a:t>
            </a:r>
            <a:endParaRPr lang="en-US" sz="1037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потепление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повысилась на 1,1°C за последние 50 лет. Это явление вызывает таяние ледников, изменение экосистем и угрожает существованию некоторых видов.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исчезновения видов: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находится под угрозой вымирания из-за потери среды обитания. Популяции рыб в океанах сокращаются из-за загрязнений и изменения морских условий.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природные циклы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 между активностью человека и последствиями для экосистем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охрану окружающей среды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и экономия воды помогают снизить нагрузку на природу. Даже простые действия дома и в школе способствуют формированию экологической сознательности.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посадке деревьев и городских экологических акциях укрепляет сообщество и поддерживает биоразнообразие. Совместные усилия имеют значимый эффект на состояние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будущего необходим баланс между развитием общества и сохранением природы. Образование, технологии и личная ответственность помогут сохранить планету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и перспективы сохранения природы
</a:t>
            </a:r>
            <a:endParaRPr lang="en-US" sz="27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2026-05-09T00:29:08Z</dcterms:created>
  <dcterms:modified xsi:type="dcterms:W3CDTF">2026-05-09T00:29:08Z</dcterms:modified>
</cp:coreProperties>
</file>