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обзор: строение растительной клетки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 строение растительной клетки и её важнейшие компоненты.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стоит знать строение растительной клетки?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клеточной структуры помогает раскрыть процессы роста, питания и размножения растений, а также важность их роли в природе и сельском хозяйстве.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растительной клетки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оболочка — твердый внешний каркас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придаёт растительной клетке форму и защищает её от повреждений. Состоит из целлюлозы, обеспечивая прочность и устойчивость.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— живое содержимое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густая жидкость, где расположены все органоиды. Здесь проходят ключевые химические реакции и перемещаются питательные вещества.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 — специализированные структуры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Включают ядро, хлоропласты, митохондрии, вакуоль и другие, каждая из которых выполняет конкретные функции для жизнедеятельности клетки.
</a:t>
            </a:r>
            <a:endParaRPr lang="en-US" sz="10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отличия растительных клеток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клетки имеют жёсткую клеточную оболочку, которая обеспечивает им механическую защиту и устойчивость к внешним воздействиям.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центральная вакуоль поддерживает тургор, что помогает сохранять форму и упругость клетки.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хлоропластов дает растениям возможность осуществлять фотосинтез и синтезировать собственную пищу из солнечного света.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оболочка: защита и опора
</a:t>
            </a:r>
            <a:endParaRPr lang="en-US" sz="20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состав клеточной оболочки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Целлюлоза, входящая в состав оболочки, обеспечивает прочность и жёсткость, помогая клетке выдерживать внутреннее давление и не деформироваться.
</a:t>
            </a:r>
            <a:endParaRPr lang="en-US" sz="1102" dirty="0"/>
          </a:p>
        </p:txBody>
      </p:sp>
      <p:sp>
        <p:nvSpPr>
          <p:cNvPr id="7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оболочки в защите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служит барьером для физических и химических воздействий, предотвращая повреждения и поддерживая целостность клетки в окружающей среде.
</a:t>
            </a:r>
            <a:endParaRPr lang="en-US" sz="11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Плазматическая мембрана: контроль среды клетки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оболочкой находится тонкая плазматическая мембрана, регулирующая поступление воды и питательных веществ внутрь клетки.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избирательно пропускает необходимые вещества и выводит отходы, обеспечивая постоянство внутренней среды клетки.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Цитоплазма: среда для жизни клетки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представляет густую основу, где находятся все органоиды и происходит обмен веществ между ними.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цитоплазмы протекают жизненно важные химические реакции, необходимые для поддержания функционирования клетки.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 питательных веществ и продуктов обмена осуществляется через цитоплазматическую жидкость — цитозоль.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обеспечивает интеграцию и координацию работы всех компонентов клетки, сохраняя её жизнеспособность.
</a:t>
            </a:r>
            <a:endParaRPr lang="en-US" sz="9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Ядро: центр управления клеткой
</a:t>
            </a:r>
            <a:endParaRPr lang="en-US" sz="18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ядра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окружено двойной мембраной, в которой содержится наследственный материал — ДНК. Оно контролирует рост, деление и основные процессы клетки.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ядрышка и генетической информации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ядра находится ядрышко, где синтезируются рибосомы, необходимые для производства белков и передачи генетической информации.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Хлоропласты: основа фотосинтеза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хлоропластах содержится хлорофилл — зелёный пигмент, который улавливает солнечный свет для фотосинтеза.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превращает световую энергию в химическую, синтезируя глюкозу, источник энергии для клеток и всего растения.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расположены близко к поверхности клетки, что обеспечивает максимальный захват света и эффективность процесса.
</a:t>
            </a:r>
            <a:endParaRPr lang="en-US" sz="9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растительная и животная клетка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отражают разные функции клеток и их приспособленность к среде обитания.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Жёсткая оболочка и хлоропласты уникальны для растений, определяя их роль в экосистеме.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2022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Вакуоль: хранилище воды и веществ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Вакуоль занимает большую часть объёма клетки и заполнена клеточным соком, содержащим воду, сахара и минеральные соли. Она выполняет функцию запаса питательных и полезных веществ для клетки.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хранения, вакуоль поддерживает тургорное давление, что обеспечивает упругость и форму клетки, а также способствует выведению отходов и ядовитых соединений из жизненных процессов.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1633054"/>
            <a:ext cx="4873500" cy="220024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органоидов в растительной клетке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функции органоидов, обеспечивающих жизненные процессы в растительной клетке.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органоид выполняет специфическую функцию, что обеспечивает согласованную работу клетки и поддержание её жизнеспособности.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6 класса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митохондрий в клетке напрямую зависит от её энергетических потребностей. Активные клетки с ростом содержат больше этих органоидов для производства АТФ.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справочник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2000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митохондрий может содержать одна растительная клетка, обеспечивая высокий уровень энергообеспечения.
</a:t>
            </a:r>
            <a:endParaRPr lang="en-US" sz="227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Эндоплазматическая сеть и рибосомы: синтез и транспорт
</a:t>
            </a:r>
            <a:endParaRPr lang="en-US" sz="20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Шероховатая ЭПС как фабрика белков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Шероховатая эндоплазматическая сеть покрыта рибосомами, которые синтезируют белки, необходимые для работы клетки. Эти белки затем транспортируются к другим органоидам или наружу клетки.
</a:t>
            </a:r>
            <a:endParaRPr lang="en-US" sz="1102" dirty="0"/>
          </a:p>
        </p:txBody>
      </p:sp>
      <p:sp>
        <p:nvSpPr>
          <p:cNvPr id="7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гладкой ЭПС в растительной клетке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Гладкая ЭПС участвует в синтезе липидов и обезвреживании токсинов. Она тесно связана с ядром и аппаратом Гольджи, обеспечивая эффективный обмен веществ и транспорт внутри клетки.
</a:t>
            </a:r>
            <a:endParaRPr lang="en-US" sz="110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Аппарат Гольджи: упаковка и доставка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 формирует транспортные пузырьки, которые доставляют вещества к нужным участкам клетки или на её поверхность для выделения вне клетки.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играет важную роль в строительстве клеточной стенки, участвуя в синтезе и распределении компонентов для её формирования.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Аппарат Гольджи состоит из мембранных цистерн, где происходит модификация и сортировка белков, синтезированных в ЭПС, для дальнейшего использования в клетке.
</a:t>
            </a:r>
            <a:endParaRPr lang="en-US" sz="9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белка в растительной клетке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синтеза, обработки и транспортировки белков между органоидами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Пластиды: разнообразие и функции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— зелёные энергоцентры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содержат хлорофилл, который улавливает свет для фотосинтеза. Они придают растениям зелёный цвет и преобразуют солнечную энергию в химическую, обеспечивая питание клетки.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Хромопласты и окраска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Хромопласты придают плодам и листьям яркие красные, оранжевые и жёлтые оттенки, привлекая опылителей и помогая в размножении растений.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Лейкопласты — запасники жизненно важных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Лейкопласты бесцветны и служат для накопления крахмала и других запасов, обеспечивая энергией будущие потребности растения и развитие.
</a:t>
            </a:r>
            <a:endParaRPr lang="en-US" sz="100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органоидов в клетке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Вакуоль занимает центральную позицию с наибольшим объёмом, что влияет на форму и расположение других органоидов внутри клетки.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 располагаются таким образом, чтобы обеспечивать максимальную эффективность фотосинтеза, хранения и обмена веществ.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исследования растений, 2023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Уникальность растительной клетки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1410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Растительная клетка способна к фотосинтезу, обеспечивая autotрофное питание и производство кислорода, что поддерживает жизнь на планете.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0898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Жёсткая клеточная оболочка обеспечивает механическую прочность и защиту от внешних повреждений и патогенов.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0386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Крупная вакуоль позволяет клетке сохранять тургор и переживать периоды засухи, поддерживая жизнеспособность растения.
</a:t>
            </a:r>
            <a:endParaRPr lang="en-US" sz="986" dirty="0"/>
          </a:p>
        </p:txBody>
      </p:sp>
      <p:sp>
        <p:nvSpPr>
          <p:cNvPr id="7" name="Text 5"/>
          <p:cNvSpPr txBox="1"/>
          <p:nvPr/>
        </p:nvSpPr>
        <p:spPr>
          <a:xfrm>
            <a:off x="261600" y="39874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 взаимодействуют для адаптации к изменяющимся условиям среды и осуществления жизненно важных процессов.
</a:t>
            </a:r>
            <a:endParaRPr lang="en-US" sz="9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строения растительной клетки для жизни и науки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растительной клетки обеспечивает рост и функционирование растений, влияя на экосистемы и сельское хозяйство. Понимание этих механизмов важно для развития биотехнологий и защиты окружающей среды.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2026-05-07T10:09:11Z</dcterms:created>
  <dcterms:modified xsi:type="dcterms:W3CDTF">2026-05-07T10:09:11Z</dcterms:modified>
</cp:coreProperties>
</file>