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одна из древнейших цивилизаций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истории, природе и современным достижениям Китая.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огромную территорию в Восточной Азии и соединяет разные природные зоны. Именно здесь, в долинах Хуанхэ и Янцзы, сложилась одна из древнейших цивилизаций мира, повлиявшая на историю региона и всего человечества.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 карте мира и в истории человечества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 китайской цивилизации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первых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политические центры появились в бассейне Хуанхэ, где люди рано перешли к оседлой жизни, земледелию и созданию устойчивых поселений.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Шан оформились ранние формы власти, культ предков и развитое бронзовое литьё, а также появилась одна из древнейших систем письма.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Чжоу укрепили представление о порядке в государстве и закрепили традиции управления, которые долго влияли на китайскую политическую культуру.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развивал выращивание проса и риса, ткачество, обработку камня и металла, что усиливало хозяйство и обмен между общинами.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 иероглифами стала важнейшим культурным достижением, позволив сохранять знания, законы и историческую память на протяжении веков.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последние доступные оценки населения стран.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значительно опережают другие крупные страны по числу жителей, поэтому демографические вопросы здесь особенно важны.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входит в число самых населённых стран мира и долгие годы удерживал первое место по численности населения.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и Шанхай: главные центры страны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 —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является политическим и культурным сердцем Китая. Здесь сосредоточены важнейшие государственные учреждения, а также памятники, связанные с императорским прошлым и современной жизнью страны.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 — мегаполис и порт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 — крупнейший город страны и один из главных портов Азии. Он известен небоскрёбами, финансовым центром и очень активной международной торговлей.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Гуанчжоу и Шэньчжэнь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Гуанчжоу и Шэньчжэнь стали крупными центрами промышленности, торговли и технологий. Эти города показывают, как быстро меняется экономика прибрежных районов Китая.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современного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большие города лучше всего показывают сочетание древних традиций и современной жизни: исторические площади, высокие здания, транспортные узлы и оживлённые деловые кварталы.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сформировали древние поселения, помогали земледелию и до сих пор поддерживают жизнь крупных регионов страны.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основой жизни древнего и современного Китая: они поддерживали земледелие, перевозки и рост городов.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о реках Китая.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Китая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суше и холоднее, поэтому здесь больше степей и полей с пшеницей. Население расселено не так густо, как на востоке и юге страны.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отличается влажным климатом и плодородными равнинами. Здесь особенно распространено рисоводство, которое требует много воды и хорошо подходит для тёплой погоды.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находятся горы, высокогорные плато и пустынные пространства, включая Тибетское нагорье и Гоби. Жизнь здесь труднее, поэтому людей меньше.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 — самая густонаселённая часть страны. Здесь расположены крупные города, морские порты, заводы и важные торговые пути.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занятия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современное государство Китая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политический курс задаётся сверху, а решения передаются через уровни управления к местным органам.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 и Чжоу
</a:t>
            </a:r>
            <a:pPr algn="l" indent="0" marL="0">
              <a:lnSpc>
                <a:spcPct val="130039"/>
              </a:lnSpc>
              <a:buNone/>
            </a:pPr>
            <a:r>
              <a:rPr lang="en-US" sz="4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династии заложили основы китайской государственности, письменности и ритуалов, а также укрепили представление о власти правителя.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2039600" y="1458050"/>
            <a:ext cx="2043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Хань
</a:t>
            </a:r>
            <a:pPr algn="l" indent="0" marL="0">
              <a:lnSpc>
                <a:spcPct val="130039"/>
              </a:lnSpc>
              <a:buNone/>
            </a:pPr>
            <a:r>
              <a:rPr lang="en-US" sz="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Хань Китай расширился, укрепил управление и наладил связи по Шёлковому пути, что усилило торговлю и обмен знаниями.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35647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
</a:t>
            </a:r>
            <a:pPr algn="l" indent="0" marL="0">
              <a:lnSpc>
                <a:spcPct val="130039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Тан считается временем культурного расцвета, развития городов и активных контактов с соседними странами Восточной Азии.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97975" y="1458050"/>
            <a:ext cx="2043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
</a:t>
            </a:r>
            <a:pPr algn="l" indent="0" marL="0">
              <a:lnSpc>
                <a:spcPct val="130039"/>
              </a:lnSpc>
              <a:buNone/>
            </a:pPr>
            <a:r>
              <a:rPr lang="en-US" sz="4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Мин усилились централизованная власть, морская торговля и строительство выдающихся памятников, ставших частью исторического наследия страны.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6620850" y="2896775"/>
            <a:ext cx="2043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
</a:t>
            </a:r>
            <a:pPr algn="l" indent="0" marL="0">
              <a:lnSpc>
                <a:spcPct val="130039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 стала последней императорской династией Китая и завершила многовековую историю имперского правления.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Китай: династии и государственная власть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структура ВВП по секторам; последние доступные данные.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крупные города, заводы, транспорт и внешнюю торговлю, которые поддерживают быстрый рост.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сильная промышленность показывают переход Китая от аграрной страны к индустриально-технологической державе.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современного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тянется через горы и степи, напоминая о времени, когда северные границы нужно было защищать от набегов. Сегодня это не только инженерное сооружение, но и один из самых узнаваемых символов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растянувшаяся на 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город в Пекине был резиденцией императоров и центром государственной власти. Его дворцы, ворота и внутренние дворы показывают, насколько торжественной и строго организованной была жизнь китайского двора.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Пекин за красными стенами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армия в Сиане поражает тысячами фигур воинов, созданных для охраны правителя в загробном мире. Храм Неба в Пекине напоминает о старинных обрядах, связанных с земледелием, урожаем и почитанием Неба.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армии и небесного храма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которые рассказывают историю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письменность и традиции Китая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Путунхуа как 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помогает людям из разных регионов понимать друг друга. Путунхуа основан на пекинском произношении и используется в школе, СМИ и государственной жизни.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 каллиграфия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строится на иероглифах, многие из которых имеют очень древнее происхождение. Каллиграфия в Китае считается не просто письмом, а важным видом искусства.
</a:t>
            </a:r>
            <a:endParaRPr lang="en-US" sz="1096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 встречают в семейном кругу, с пожеланиями счастья и удачи. Дома украшают красным цветом, а на улицах проходят танцы дракона и запускают фонари.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Китае связан и с гостеприимством, и с повседневной культурой. Важное место занимают уважение к старшим, семейные обеды и соблюдение обычаев в праздники.
</a:t>
            </a:r>
            <a:endParaRPr lang="en-US" sz="1096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разных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очень разнообразна: где-то больше едят рис, где-то лапшу, овощи или мясо. Вкус блюд зависит от региона, поэтому еда в стране сильно отличается.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Китая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Китая отличаются природой, климатом и хозяйством, поэтому образ жизни населения тоже заметно меняется.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очень неоднороден: природные условия напрямую влияют на расселение людей, сельское хозяйство и развитие городов.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внутри Китая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1978 года Китай начал курс реформ, связанный с именем Дэн Сяопина. Страна стала постепенно открываться внешнему миру и менять хозяйственную систему.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экономические зоны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территории, где разрешили активнее привлекать инвестиции, развивать производство и торговлю. Это ускорило рост городов и предприятий.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 — начало XXI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быстро стал крупным промышленным центром, заметно увеличил экспорт и вышел в число ведущих производителей электроники, одежды, техники и строительных материалов.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экономических реформ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международной торговли и структуре экспорта Китая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продаёт товары почти во все регионы мира. Особенно заметны поставки продукции, которую используют в быту, промышленности и энергетике.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опирается на мощное производство и развитые порты, поэтому остаётся одним из главных участников мировой торговли.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мировой торговле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обучения к новым технологиям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система образования Китая связана с научными разработками и промышленностью.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повседневная жизнь китайцев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семейный праздник года, который отмечают по лунному календарю. Люди собираются за общим столом, дарят подарки и желают друг другу счастья и благополучия.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и фонари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считается символом удачи, поэтому им украшают дома и улицы. Особенно заметны красные фонари, которые создают праздничное настроение в городах и деревнях.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середины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семьи любуются полной луной, встречаются за ужином и угощаются традиционными сладостями. Праздник связан с теплом семейного общения и благодарностью за урожай.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образования КНР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октября в стране отмечают День образования Китайской Народной Республики. Это государственный праздник, который напоминает о современной истории страны и её единстве.
</a:t>
            </a:r>
            <a:endParaRPr lang="en-US" sz="10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 урбанизации, энергопотреблении и развитии возобновляемой энергетики в Китае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 промышленности усилил спрос на энергию, поэтому Китай одновременно развивает новые электростанции и ищет способы снизить нагрузку на природу.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 экологические трудности идут рядом: стране нужно расти, но при этом снижать загрязнение и беречь ресурсы.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быстрые перемены в стране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почему Китай выделяется среди других государств по масштабу, влиянию и темпам развития.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древнюю цивилизацию, мощную экономику и растущее технологическое влияние, поэтому играет особую роль в современном мире.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историко-географическим и экономическим сведениям о Китае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занимает особое место в мире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тысячелетнюю историю, огромную территорию и сильную экономику. Его прошлое подарило миру письменность, памятники и традиции, а настоящее делает страну важным участником мировой 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страна древних традиций и современного роста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2026-06-02T08:27:53Z</dcterms:created>
  <dcterms:modified xsi:type="dcterms:W3CDTF">2026-06-02T08:27:53Z</dcterms:modified>
</cp:coreProperties>
</file>