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7: Inventions That Shook the World — Краткий обзор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изобретения, изменившие мир и общество навсегда.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технологического прогресса сквозь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эпохи Возрождения до современности изобретательства стимулировали развитие общества, экономики и культуры, объединяя научные открытия и глобальный обмен знаниями.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Тиражирование знаний и рост грамотности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Гутенберга позволило создавать книги в больших количествах, что привело к стремительному росту числа образованных людей и развитию университетов по всей Европе.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революция эпохи Возрождения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печатных изданий ускорило обмен идеями, подготовив почву для Реформации, научных открытий и культурного возрождения.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Гутенберга — начало массовой информации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двигатель: катализатор индустриальной трансформации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1712 году Ньюкомен создал первый промышленный паровой двигатель, а Уатт в 1769 году усовершенствовал его, повысив эффективность и безопасность работы.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 позволил развивать фабричное производство и транспорт, что способствовало росту городов и ускорению экономических процессов во всей 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Морзе: новый уровень коммуникаций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передаче сообщений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телеграфа Морзе в 1837 году позволила мгновенно передавать сообщения через огромные расстояния, что ранее было технически невозможно.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Трансатлантический кабель и глобальный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1866 году был проложен первый трансатлантический телеграфный кабель, открывший прямую связь между Европой и Северной Америкой и изменивший международные отношения.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лампа Эдисона: свет нового времени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Эдисон и Суон независимо создали первые коммерческие лампы накаливания, обеспечившие стабильное искусственное освещение.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городов и предприятий улучшила безопасность и качество жизни, положив основу для дальнейших инноваций и промышленного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автомобиль с бензиновым двигателем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Бенц в 1885 году создал первый современный автомобиль, использующий бензиновый двигатель, что стало прорывом в транспорте.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Фордом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Форд внедрил конвейер в 1913 году, сделав автомобили доступными для широких масс и радикально изменив промышленность и общество.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урбанистику и экономику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автотранспорта стимулировал развитие инфраструктуры, изменил миграционные процессы и расширил возможности внешней торговли.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Автомобиль: от эксперимента к массовому явлению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Белла: новая эра общения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и патент 1876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Белл получил патент на телефон, открыв возможность передачи голоса на расстоянии, что перевернуло традиционные способы общения.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долгосрочное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телефонных сетей ускорило бизнес-процессы и личное общение, заложив основу для современных голосовых и цифровых технологий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— голос массовой культуры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разработки и изобретатели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Гульельмо Маркони и Александр Попов в конце XIX века первыми демонстрировали радио, предоставив средства массовой передачи информации.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радио на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стало платформой для новостей, музыки и образования, объединив нации и усилив национальную идентичность в кризисные периоды.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Телевидение: новое измерение передачи информации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1926 году Джон Логи Бэрд создал первый работающий телевизор, сделав визуальное восприятие массовой информации доступным широкой аудитории.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стало средством социальной интеграции, поддержки образования и формирования общественного мнения в семьях по всему миру.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Райт и рождение авиации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братья Райт совершили первый успешный управляемый полёт с двигателем, открыв новую эру воздушных путешествий и технологий. Этот прорыв заложил основу для развития авиационной промышленности.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авиации кардинально ускорило глобализацию: появились регулярные гражданские и военные авиарейсы, что значительно расширило возможности международного туризма и расширило сотрудничество между странами.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пенициллина Александром Флемингом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Флеминг обнаружил антибиотическое действие пенициллина, что положило начало новой эре медицины. Это открытие стало ключом к лечению ранее смертельных бактериальных инфекций и спасло миллионы жизней.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антибиотиков на продолжительность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антибиотиков с середины XX века резко снизило смертность от инфекционных заболеваний. Благодаря медикаментам улучшилась хирургическая практика и массово повысилась общая продолжительность жизни населения.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Антибиотики: прорыв в борьбе с инфекциями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 ключевых изобретений по эпохам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новый технологический продукт достигает массового потребителя всё быстрее, что меняет темпы общественных трансформаций.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значительно ускоренного внедрения технологий отражает растущую связность и динамичное развитие современного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исследование технологической истории,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революция и формирование цифрового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Создание ENIAC в 1946 году стало отправной точкой для цифровой эры. Персональные компьютеры в 1980-х расширили доступность вычислительной мощи и информационных ресурсов для широкой аудитории.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Активное развитие интернета и программного обеспечения сформировало платформу для социальных сетей, онлайн-торговли и новых профессий в IT-сфере, изменив структуру экономики и коммуникации.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ARPANET в 1969 году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как экспериментальная сеть ARPANET стала прообразом интернета — глобальной связующей системы. Это новшество кардинально изменило коммуникацию между странами и организациями.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Взрывной рост пользователей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2020 году количество интернет-пользователей превысило 4,5 миллиарда, что способствует распространению знаний и доступу к информации независимо от географии и социального статуса.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меняет образование, бизнес и досуг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Онлайн-обучение, электроная коммерция и цифровые развлечения перекроили привычные модели жизни, разрушая традиционные барьеры и расширяя возможности для творчества и профессионального роста.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революция в глобальном взаимодействии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85705"/>
            <a:ext cx="4452300" cy="1728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изобретений на общественную структуру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изменений в повседневной жизни, профессиях, обучении и досуге до и после внедрения ключевых технологий.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изобретение служило катализатором глубоких социальных и экономических трансформаций, изменяя образ жизни и навыки людей.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«Всемирная история технологий»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структуры ДНК и её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Уотсона и Крика в 1953 году дало фундамент для понимания наследственности, что стимулировало развитие генетической медицины и диагностики многих заболеваний.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генетически модифицированные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 году были созданы первые ГМО-сельхозкультуры, что повысило урожайность и устойчивость растений, но вызвало вопросы по безопасности и этике использования.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биоинженерии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генетического редактирования вызывают споры о биобезопасности, возможности вмешательства в природу и конфиденциальности генетической информации человека.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биоинженерия: вызовы и перспективы XXI века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космоса: технологии вне Земли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 в 1957 году и первый космический полёт Юрия Гагарина в 1961 году открыли новую эру исследований за пределами Земли и активизировали космическую гонку.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спутниковых систем связи и GPS, а также международное сотрудничество на МКС расширяют возможности науки и экономики, хотя вопросы экологии и бюджета остаются актуальными.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искусственного интеллекта и роботизации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ИИ в промышленность и медицину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2010-х годов искусственный интеллект и робототехника повышают эффективность производств и диагностики, одновременно меняя квалификационные требования на рынке труда.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этических аспектов 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машинного обучения вызывает дебаты о правовом статусе роботов, моральных ответственности разработчиков и влиянии на творческую и научную деятельность.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будущее: вызов для человечества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формируют не только технологии, но и моральные ориентиры общества. Критическое мышление и ответственность становятся ключами к гармоничному развитию и сохранению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2026-05-07T22:33:55Z</dcterms:created>
  <dcterms:modified xsi:type="dcterms:W3CDTF">2026-05-07T22:33:55Z</dcterms:modified>
</cp:coreProperties>
</file>