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Барто. «Друг напомнил мне вчера»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дружбе, памяти и добрых словах.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— поэтесса детского мира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писала простые и точные стихи о школе, игре, семье и дружбе. Ее строки легко запоминаются и помогают детям узнавать себя в обычных, но очень важных ситуациях.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стихотворения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Вспоминается разговор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неожиданно возвращается к словам друга и словно снова слышит их. Маленький эпизод сразу становится значимым.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становится ближе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воспоминания отношения выглядят теплее и доверительнее. Простые слова помогают почувствовать настоящую близость.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остается в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фраза не исчезает, а сохраняется в душе. Именно в этом Барто показывает силу доброго обращения.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детская речь в стихотворении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стоят рядом и говорят коротко, спокойно и без лишних слов. Сцена похожа на обычную школьную перемену, когда дети делятся важным, но делают это просто и естественно.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разговор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беседуют во дворе после уроков, и в их голосах слышны доверие и внимание друг к другу. Такая обстановка делает стихотворение особенно близким и понятным младшему школьнику.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здесь главный герой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лица, поэтому его воспоминание звучит лично и искренне. Он не спорит и не жалуется, а спокойно прислушивается к тому, что сказал друг.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нет резкости или обиды. Он будто бережно держит в памяти короткую фразу, потому что она оказалась важной и по-настоящему доброй.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 мягкое и задумчивое. Через это читатель чувствует: он ценит дружбу и умеет замечать простые, но теплые человеческие слова.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друг так важен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 стихотворении связан с теплом и вниманием. Его слова не ранят, а поддерживают, поэтому запоминаются надолго и вызывают улыбку.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не количество слов, а их тон. Простая фраза может стать очень значимой, если она сказана искренне и по-доброму.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строится не только на речи, но и на внимании. Герой слышит друга и бережно хранит его слова в памяти.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помогает чувствовать себя спокойно и уверенно. В стихотворении дружба показана как доверие, в котором нет обиды и насмешки.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ясный ритм делают текст удобным для чтения вслух. Он звучит плавно, поэтому дети легко улавливают интонацию и быстро запоминают смысл.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ощущение разговора помогает представить ситуацию как живую сценку. Ребенок будто снова слышит знакомые слова друга и поэтому лучше удерживает стихотворение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передает стихотворение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теплота. Оно напоминает о приятном разговоре, после которого на душе становится светлее и спокойнее.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легкое удивление: как простые слова могут так крепко запомниться? Именно эта мысль делает текст особенно человечным.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мягкая улыбка, без громкого смеха и без шутки всерьез. Такой тон нравится детям, потому что он добрый и понятный.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чувства соединяются в одно настроение: домашнее, доверительное и очень близкое. Из-за этого стихотворение кажется знакомым почти каждому школьнику.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удерживает не большое приключение, а короткий разговор. Барто показывает, что именно такие маленькие моменты иногда остаются самыми яркими.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душе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память похожа на закладку в книге: одна фраза отмечает важный момент и не позволяет ему потеряться.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переживания бывают очень прочными. Одно доброе слово может надолго поселиться в мыслях и возвращаться снова и снова.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очень простой и точный, поэтому стихотворение легко понимают дети 7–8 лет. В нем нет трудных выражений, а каждое слово звучит естественно.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сосредоточиться на главном. Читатель не отвлекается на сложность текста и сразу замечает, как важны слова друга и их интонация.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делает стихотворение живым и близким. Оно не кажется выученным заранее, а звучит как настоящий детский разговор, знакомый каждому школьнику.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мир стихотворения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 нами обычный детский день: дом, школа, двор и знакомый разговор. Ничего сказочного здесь нет, поэтому текст сразу кажется близким и узнаваемым.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таком мире важны простые жесты и слова. Два ребенка могут стоять рядом после урока и спокойно говорить, будто делятся чем-то очень важным для себя.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добрым и немного смешным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слышит слово друга и потом вспоминает его всерьез, как маленькое открытие. В этом есть и искренность, и легкая улыбка.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шутка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не из насмешки, а из узнаваемости. Читатель улыбается, потому что сам когда-то запоминал чью-то фразу надолго.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завершение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не обижает, а согревает. Она помогает почувствовать, что дружеские слова бывают простыми, но очень важными.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подходит для урока чтения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говорить о доверии, внимании и добром отношении к товарищу. Для младших школьников это понятная и важная тема.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небольшое, поэтому его удобно читать на уроке без перегрузки. Ребенок успевает услышать смысл и запомнить интонацию.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стихотворения — обычная беседа детей. Ученики легко узнают в ней себя, своих одноклассников или друзей во дворе.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мягкую улыбку и не требует сложных объяснений. Это помогает первоклассникам спокойно войти в мир поэзии Барто.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друга в детской поэзии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рядом, как в обычной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герой из сказки и не придуманный взрослый персонаж. Это обычный ребенок, который говорит просто, смотрит прямо и умеет быть внимательным. Такой образ легко представить на перемене, когда два школьника стоят рядом и спокойно разговаривают.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 стихотворении не произносит красивых речей и не старается казаться важным. Он говорит по-настоящему, и именно поэтому его слова запоминаются. На иллюстрации это может быть тихий разговор во дворе или у школьного крыльца.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творчеством Агнии Барто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этом стихотворении тоже нет длинного сюжета. Есть короткая история, в которой обычный разговор открывает важную мысль о дружбе и памяти.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Поэтесса пишет просто, ясно и очень живо. Благодаря этому ее стихи легко читать детям, а их герои кажутся настоящими, а не книжными.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Барто часто встречаются дети, школа, игры и повседневные события. Она умеет показывать маленький эпизод так, что он становится значимым и узнаваемым.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Интонация здесь спокойная и доверительная. Стихотворение звучит так, будто ребенок делится важным воспоминанием с близким человеком.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Смысл раскрывается через обычную ситуацию, а не через яркое событие. Поэтому главное — уловить, как маленькая фраза становится дорогой сердцу.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тексте нет резких чувств или споров. Он учит слушать внимательно и замечать, что добрые слова могут поддержать лучше длинных объяснений.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 чтении важно сохранить мягкость и простоту. Тогда становится слышно, как по-доброму Барто говорит о дружбе и человеческом тепле.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или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смотрятся две фигуры на фоне школы или двора. Место должно быть обычным и узнаваемым, чтобы сразу чувствовалась реальная детская жизнь.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изображении — близость и спокойствие. Дети могут стоять рядом, улыбаться и говорить тихо, как настоящие друзья.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проходит через все стихотворение: одно доброе слово иногда важнее длинного разговора и становится теплым воспоминанием.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Л. Барто «Друг напомнил мне вчера»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дружеская фраза может надолго остаться в памяти.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Оно учит замечать чувства другого человека и относиться к словам бережно. Даже простая фраза может поддержать, если сказана по-доброму.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Стихотворение показывает, что уважение в разговоре начинается с внимательности. Умение слушать друга делает общение спокойным и теплым.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Текст напоминает: дружба живет в мелочах. Маленькие слова, сказанные искренне, иногда запоминаются надолго и становятся частью внутреннего света.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хочется перечитывать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«Друг напомнил мне вчера» остается любимым, потому что в нем есть простота, тепло и настоящая детская интонация. Оно читается легко и оставляет тихую улыбку.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2026-05-23T23:07:57Z</dcterms:created>
  <dcterms:modified xsi:type="dcterms:W3CDTF">2026-05-23T23:07:57Z</dcterms:modified>
</cp:coreProperties>
</file>