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популяции меняются из поколения в поколение: отбор, случайность и мутации.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Направленные и случайные изменения генофондов в ряду поколений
</a:t>
            </a:r>
            <a:endParaRPr lang="en-US" sz="244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генофонд популяции не остаётся постоянным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меняется непрерывно: новые аллели возникают в мутациях, а половое размножение перераспределяет их в потомстве. На итог влияют численность, изоляция, миграции и условия среды — поэтому эволюция идёт на уровне популяции, а не отдельной особи.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8988" y="1845400"/>
            <a:ext cx="146025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54617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и частоты аллелей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совокупность всех генов и их аллелей у особей одной популяции. Именно его состояние отражает генетическое разнообразие и потенциал дальнейших эволюционных изменений.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аллеля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какую долю среди всех вариантов одного гена занимает конкретный аллель. По её изменению можно судить, усиливается или ослабевает тот или иной вариант.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микроэволюции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частоты аллелей меняются от поколения к поколению, это означает микроэволюцию. Такие сдвиги могут быть направленными, когда действует отбор, или случайными, когда преобладает дрейф.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генофонда затрагивают не отдельную особь, а всю группу размножающихся особей. Поэтому популяция рассматривается как элементарная единица эволюции.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частоты полезного аллеля под действием отбора
</a:t>
            </a:r>
            <a:endParaRPr lang="en-US" sz="2348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частоты аллеля возрастает и распространённость признака, повышающего выживание в данной среде.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направленный сдвиг: полезный вариант быстро становится преобладающим.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условию слайда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 направленное изменение генофонда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82725" y="191602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полезных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повышает вероятность выживания и размножения особей с наследственными признаками, которые лучше соответствуют конкретным условиям среды. Именно такие признаки постепенно становятся более распространёнными.
</a:t>
            </a:r>
            <a:endParaRPr lang="en-US" sz="879" dirty="0"/>
          </a:p>
        </p:txBody>
      </p:sp>
      <p:sp>
        <p:nvSpPr>
          <p:cNvPr id="13" name="Text 3"/>
          <p:cNvSpPr txBox="1"/>
          <p:nvPr/>
        </p:nvSpPr>
        <p:spPr>
          <a:xfrm>
            <a:off x="482725" y="268399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антибиотикам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отбор особенно нагляден: после применения антибиотика выживают клетки с устойчивыми вариантами генов, и их доля в популяции быстро возрастает. Это пример направленного изменения генофонда.
</a:t>
            </a:r>
            <a:endParaRPr lang="en-US" sz="879" dirty="0"/>
          </a:p>
        </p:txBody>
      </p:sp>
      <p:sp>
        <p:nvSpPr>
          <p:cNvPr id="14" name="Text 4"/>
          <p:cNvSpPr txBox="1"/>
          <p:nvPr/>
        </p:nvSpPr>
        <p:spPr>
          <a:xfrm>
            <a:off x="482725" y="3451956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загрязнённых районах темные формы бабочек получают преимущество, потому что становятся менее заметными для хищников. Среда меняется — и направление отбора меняет состав популяции.
</a:t>
            </a:r>
            <a:endParaRPr lang="en-US" sz="881" dirty="0"/>
          </a:p>
        </p:txBody>
      </p:sp>
      <p:sp>
        <p:nvSpPr>
          <p:cNvPr id="15" name="Text 5"/>
          <p:cNvSpPr txBox="1"/>
          <p:nvPr/>
        </p:nvSpPr>
        <p:spPr>
          <a:xfrm>
            <a:off x="482725" y="4219898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случайный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не усиливает признаки произвольно. Он действует только тогда, когда наследственный вариант действительно повышает приспособленность в данных условиях, а не вообще при любых обстоятельствах.
</a:t>
            </a:r>
            <a:endParaRPr lang="en-US" sz="8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естественного отбора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средние значения признака и устраняет крайние варианты. Такой отбор особенно важен в относительно постоянной среде, где отклонения от нормы снижают жизнеспособность.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Сдвигает распределение признака в одну сторону, если условия среды меняются. В результате преимущество получает уже не средний, а новый вариант, лучше соответствующий обновлённой обстановке.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крайние формы признака и уменьшает долю промежуточных. Он может усиливать различия внутри популяции и создавать предпосылки для последующего расхождения групп.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факторов изменения генофонда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процессы меняют состав популяции и в чём их различие.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ведёт к приспособлению, дрейф — к случайным сдвигам, мутации — к появлению новизны, а миграция перераспределяет аллели между популяциями.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теме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изменения генофонда в популяции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изменчивость переходит в изменение частот аллелей и генотипов.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редкие изменения ДНК пополняют генофонд и дают материал для отбора, хотя их эффект проявляется только в определённых условиях.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теме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мутация может создать новый аллель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дрейф генов сильнее в малых популяциях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небольшой численности даже случайный успех или неудача отдельных особей резко меняет состав потомства.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популяция, тем сильнее случайные колебания и быстрее утрачиваются или закрепляются аллели.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условию слайда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 и бутылочного горлышка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2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колония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 возникает, когда несколько особей заселяют новую территорию и уносят с собой лишь часть исходных аллелей. Поэтому генетический состав будущей популяции сразу оказывается неполным.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196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Бутылочное горлышко появляется после катастроф, эпидемий или интенсивного преследования, когда выживает только малая доля особей. Случайно сохраняются не все варианты генов, и генофонд беднеет.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236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частоты аллелей меняются не потому, что они полезнее, а из-за случайного отбора исходных носителей. Это может повысить частоту редких признаков и снизить устойчивость популяции.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и его роль в изменении популяций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особей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взрослых организмов или их гамет переносит аллели между популяциями и начинает обмен наследственным материалом.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генофондов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скрещивания пришлые варианты включаются в потомство, повышая генетическое сходство популяций и иногда принося новые полезные признаки.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 расхождение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обмен генами прекращается надолго, популяции накапливают различия быстрее, а их пути эволюции постепенно расходятся.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Направленные и случайные процессы в генофонде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объединены процессы разной природы: одни повышают приспособленность, другие меняют частоты аллелей без прямой связи с полезностью.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процессов важны одновременно: направленные обеспечивают адаптацию, а случайные создают непредсказуемые сдвиги генофонда.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микроэволюции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Харди–Вайнберга как нулевая модель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частот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Харди–Вайнберга описывает идеальную популяцию, в которой частоты аллелей и генотипов остаются неизменными из поколения в поколение. Это удобная исходная точка для сравнения с реальными популяциями.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p² + 2pq + q² = 1 показывает распределение генотипов при двух аллелях одного гена. Здесь p и q обозначают частоты аллелей, а сумма их равна единице.
</a:t>
            </a:r>
            <a:endParaRPr lang="en-US" sz="1095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сохранения равновесия нужны большая численность, свободное скрещивание, отсутствие отбора, мутаций, миграций и дрейфа генов. В природе такие условия встречаются редко, но модель помогает оценивать отклонения.
</a:t>
            </a:r>
            <a:endParaRPr lang="en-US" sz="996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реальные данные заметно расходятся с моделью, значит, на популяцию действует эволюционный фактор. Поэтому равновесие Харди–Вайнберга используют как эталон для анализа изменений генофонда.
</a:t>
            </a:r>
            <a:endParaRPr lang="en-US" sz="9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нарушающие равновесие популяции
</a:t>
            </a:r>
            <a:endParaRPr lang="en-US" sz="2212" dirty="0"/>
          </a:p>
        </p:txBody>
      </p:sp>
      <p:sp>
        <p:nvSpPr>
          <p:cNvPr id="12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69975" y="1460144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pPr algn="l" indent="0" marL="0">
              <a:lnSpc>
                <a:spcPct val="115000"/>
              </a:lnSpc>
              <a:buNone/>
            </a:pPr>
            <a:r>
              <a:rPr lang="en-US" sz="3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аллели и постепенно изменяют наследственную структуру популяции. Даже редкие события накапливаются в ряду поколений и становятся источником эволюционной новизны.
</a:t>
            </a:r>
            <a:endParaRPr lang="en-US" sz="931" dirty="0"/>
          </a:p>
        </p:txBody>
      </p:sp>
      <p:sp>
        <p:nvSpPr>
          <p:cNvPr id="14" name="Text 3"/>
          <p:cNvSpPr txBox="1"/>
          <p:nvPr/>
        </p:nvSpPr>
        <p:spPr>
          <a:xfrm>
            <a:off x="2004206" y="1460144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изменяет частоты аллелей не случайно: полезные варианты повышаются в доле, а неблагоприятные уменьшаются. Направление изменений зависит от конкретных условий среды.
</a:t>
            </a:r>
            <a:endParaRPr lang="en-US" sz="973" dirty="0"/>
          </a:p>
        </p:txBody>
      </p:sp>
      <p:sp>
        <p:nvSpPr>
          <p:cNvPr id="15" name="Text 4"/>
          <p:cNvSpPr txBox="1"/>
          <p:nvPr/>
        </p:nvSpPr>
        <p:spPr>
          <a:xfrm>
            <a:off x="3738442" y="1461106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приносит в популяцию новые аллели или уносит уже имеющиеся. В результате местный генофонд становится более похожим на соседние популяции или, наоборот, меняется.
</a:t>
            </a:r>
            <a:endParaRPr lang="en-US" sz="973" dirty="0"/>
          </a:p>
        </p:txBody>
      </p:sp>
      <p:sp>
        <p:nvSpPr>
          <p:cNvPr id="16" name="Text 5"/>
          <p:cNvSpPr txBox="1"/>
          <p:nvPr/>
        </p:nvSpPr>
        <p:spPr>
          <a:xfrm>
            <a:off x="5472688" y="1454458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малой численности случайные колебания могут заметно сдвигать частоты аллелей. Иногда редкий вариант исчезает полностью, а иногда закрепляется без связи с его полезностью.
</a:t>
            </a:r>
            <a:endParaRPr lang="en-US" sz="973" dirty="0"/>
          </a:p>
        </p:txBody>
      </p:sp>
      <p:sp>
        <p:nvSpPr>
          <p:cNvPr id="17" name="Text 6"/>
          <p:cNvSpPr txBox="1"/>
          <p:nvPr/>
        </p:nvSpPr>
        <p:spPr>
          <a:xfrm>
            <a:off x="7206934" y="1454458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Неслучайное скрещивание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особи выбирают партнёров неслучайно, меняется распределение генотипов и нарушается стабильность популяции. Одновременно возрастает вероятность сохранения или усиления некоторых комбинаций аллелей.
</a:t>
            </a:r>
            <a:endParaRPr lang="en-US" sz="8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изменения генофонда в природе и у человека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общие механизмы изменения генофонда проявляются в разных биологических ситуациях.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один и тот же механизм приводит к заметному сдвигу частот аллелей, но биологические последствия зависят от вида и условий среды.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материалам школьного курса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случайные и направленные изменения действуют вместе
</a:t>
            </a:r>
            <a:endParaRPr lang="en-US" sz="2190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процессов в популяции при смене поколений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694" y="1660675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4925" y="3418649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7725" y="1588838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525" y="3152300"/>
            <a:ext cx="19470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и практическое значение изменений генофонда
</a:t>
            </a:r>
            <a:endParaRPr lang="en-US" sz="2141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 аллелей лежит в основе микроэволюции и объясняет, как популяции постепенно приобретают новые признаки, повышающие приспособленность к меняющимся условиям среды.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использует закономерности изменения генофонда при отборе растений и животных. Это позволяет закреплять полезные признаки и получать более продуктивные формы без нарушения основных принципов наследственности.
</a:t>
            </a:r>
            <a:endParaRPr lang="en-US" sz="1045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изменений генофонда помогает объяснять устойчивость бактерий к антибиотикам и оценивать наследственные риски, особенно когда речь идёт о распространении опасных аллелей.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сохранения видов важны численность популяции, генетическое разнообразие и степень изоляции. Чем они ниже, тем выше риск потери редких аллелей и сокращения жизнеспособности.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генетическое разнообразие повышает шансы на выживание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аллелей расширяет набор признаков, на которые может подействовать отбор, поэтому популяция легче отвечает на новые угрозы и изменения климата.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генетическое разнообразие, тем больше устойчивость к кризисам; малое разнообразие делает популяцию уязвимой и ускоряет риск вымирания.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по логике отбора и устойчивости популяций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меняется постоянно — и это двигатель эволюции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популяции никогда не остаётся неизменным: отбор направляет изменения, дрейф вносит случайность, а мутации и миграции постоянно обновляют наследственный материал, определяя будущую эволюцию.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2026-06-01T21:07:01Z</dcterms:created>
  <dcterms:modified xsi:type="dcterms:W3CDTF">2026-06-01T21:07:01Z</dcterms:modified>
</cp:coreProperties>
</file>