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Заболоцкий: поэт, переводчик, человек своего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учил видеть красоту в мире и в человеке.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жил в эпоху, когда страна переживала революции, войны и большие социальные перемены. Эти события влияли не только на жизнь людей, но и на язык, темы и настроение литературы.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перемен и испытаний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будущий поэт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— рождение в Казани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появился на свет в Казани, а детство провёл в разных местах провинциальной России.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— любовь к чтению и природе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начал читать, внимательно наблюдать за окружающим миром и замечать детали, которые другие могли не увидеть.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тема стихов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позже стали основой его поэзии, где природа звучит как живой и одухотворённый мир.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круг поэтов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Заболоцкий вошёл в ОБЭРИУ вместе с Даниилом Хармсом и Александром Введенским. Это объединение любило необычные образы, иронию и игру с формой.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и первые литературные опыты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раннего стиля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поэта выделялись неожиданными сравнениями и нестандартным взглядом на обычную жизнь. Даже в шутке у него чувствовалась серьёзная мысль.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«Столбцы»: сатира и спорная известность
</a:t>
            </a:r>
            <a:endParaRPr lang="en-US" sz="314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«Столбцы» сразу привлёк внимание читателей. В нём Заболоцкий показал городскую суету, бытовую суетливость и смешные стороны повседневности.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резкостью и гротеском скрывалась не просто насмешка, а тревога о духовной пустоте. Поэт заставлял увидеть в привычном что-то важное и неудобное.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сборник вызвал споры: одни восхищались его смелостью, другие не принимали необычный язык. Но имя Заболоцкого стало широко известно.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поэзия Заболоцкого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делал его стихи глубже и спокойнее по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авангарда и гротеска поэт пришёл к философской и нравственной лирике.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биографических и литературных сведений о Н.А. Заболоцком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его стихах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Заболоцкого природа не служит фоном. Деревья, птицы и животные в его стихах будто живут своей отдельной, значимой жизнью.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показывает, что поле, вода, небо и человек связаны между собой. Так возникает ощущение целого, гармоничного мира.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всего живого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него нередко связана с землёй, работой и заботой. Человек не разрушает мир, а входит в него как ответственный участник.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человека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Заболоцкого заметно уважение ко всему живому. Он учит замечать красоту даже в самом простом и неприметном.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каждого существа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«Торжество земледелия»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важна тема труда, который преображает землю и делает жизнь людей осмысленной. Заболоцкий показывает земледелие как созидательную силу.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пашни, роста и урожая помогают увидеть движение природы и человека вперёд. Всё в поэме связано с развитием и обновлением.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отражает интерес поэта к большим идеям своего времени. Он размышляет не только о поле, но и о месте человека в мире.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чувствуется стремление соединить конкретные картины сельской жизни с серьёзным философским смыслом. Именно это делает поэму заметной.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биография повлияла на поэзию Заболоцкого.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события напрямую связаны с изменением тем и интонации его стихов.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Н.А. Заболоцком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показывает внутреннюю свободу как важнейшую ценность. Даже в трудных условиях Заболоцкий стремился сохранить уважение к жизни и к себе.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лагеря и внутреннее испытание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1938 года стал для Заболоцкого тяжёлым переломом. Лагеря и ссылка изменили его личный опыт и заставили глубже задуматься о человеке.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испытаний в его стихах сильнее звучат память, терпение и совесть. Поэт всё чаще говорит о достоинстве, которое не должно зависеть от обстоятельств.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любовь и личные чувства в лирике
</a:t>
            </a:r>
            <a:endParaRPr lang="en-US" sz="310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Заболоцкого семья показана как опора человека: рядом с близкими легче сохранить доброту, верность и внутреннее равновесие даже в трудные годы.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чувствах сдержанно и точно, без лишней патетики. Благодаря этому любовь, память и уважение к дорогому человеку звучат особенно искренне и глубоко.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проходит через всё стихотворение: истинная красота растёт вместе с характером человека.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история о внешности, а урок о нравственной красоте, которую можно увидеть в поступках, уме и душевной силе.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«Некрасивая девочка»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важны ясный ритм, сдержанная интонация и мысль о долге человека перед теми, кто ушёл из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«Журавли»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 журавлей у Заболоцкого связан с памятью о погибших и с тем, что жизнь продолжается, несмотря на утрату и боль.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Птицы становятся символом света, движения и связи между поколениями: прошлое не исчезает, а остаётся в человеческой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поэзии Заболоцкого: от эксперимента к мудрости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стиль, темы и интонация поэта на разных этапах творчества.
</a:t>
            </a:r>
            <a:endParaRPr lang="en-US" sz="15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30220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как важная часть наследия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Грузинская 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много переводил с грузинского языка, стремясь сохранить не только смысл, но и интонацию, ритм и образность оригинала.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переводчика требовала от него особой внимательности: одно неточное слово могло изменить настроение строки и характер всего произведения.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собственные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обогатили его словарь и усилили музыкальность поэзии, помогая создавать более гибкий, выразительный и ясный стих.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Заболоцкого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поэта природные образы почти всегда связаны с размышлением о человеке и его ответственности перед миром.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распределены неравномерно: сильнее всего звучат природа и человек, а остальные мотивы поддерживают главную мысль о нравственном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Н. А. Заболоцкого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Поэт часто использует точные эпитеты и необычные сравнения, чтобы сделать предметы и явления особенно зримыми и запоминающимися для читателя.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поэзии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метафоры соединяют повседневное и философское: простая деталь может неожиданно привести к серьёзному размышлению о жизни, времени и человеке.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ранних текстах заметны ирония и гротеск, которые помогают показать смешное и нелепое в обычной бытовой действительности.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поздней лирике язык становится спокойнее и яснее, а интонация — более мудрой, доверительной и сосредоточенной на главном.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Заболоцкого в школе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которую видно сердцем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стихотворение о внешности легко превращается в разговор о настоящих качествах человека. Ученики замечают, что доброта и характер не бросаются в глаза сразу, но именно они делают личность по-настоящему красивой.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собеседник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строки о деревьях, птицах и поле, природа перестаёт быть фоном. Она словно отвечает человеку, помогает ему задуматься о труде, ответственности и своём месте в мире.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исчезает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Заболоцкого особенно важна для школьников, потому что говорит о верности, памяти и внутренней силе. Эти стихи помогают понять, как опыт жизни меняет взгляд поэта и делает его слова глубже.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поэте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главные факты о жизни и творчестве Н. А. Заболоцкого.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тесно связана с развитием его лирики: от смелого эксперимента он пришёл к глубоким размышлениям о человеке и нравственном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сведения о Н. А. Заболоцком
</a:t>
            </a:r>
            <a:endParaRPr lang="en-US" sz="15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Н.А. Заболоцкого для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показал, что поэзия может быть одновременно необычной, мудрой и очень человеческой. Его стихи учат видеть красоту, беречь память и отвечать за свои поступки.
</a:t>
            </a:r>
            <a:endParaRPr lang="en-US" sz="39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2026-05-22T11:26:03Z</dcterms:created>
  <dcterms:modified xsi:type="dcterms:W3CDTF">2026-05-22T11:26:03Z</dcterms:modified>
</cp:coreProperties>
</file>