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числительные в 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точно называть количество и правильно изменять слова.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встречаем количественные числительные в покупках, расписании, датах, спорте и измерениях. Они помогают быстро передавать точную информацию, но часто требуют внимательного выбора падежа и формы существительного.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 количественные числительные
</a:t>
            </a:r>
            <a:endParaRPr lang="en-US" sz="2789" dirty="0"/>
          </a:p>
        </p:txBody>
      </p:sp>
      <p:sp>
        <p:nvSpPr>
          <p:cNvPr id="9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количество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числительные называют, сколько предметов, людей или явлений имеется: один, семь, двадцать три, сто пять. Они отвечают на вопрос сколько? и сообщают точные сведения.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порядок, а счёт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числительные не показывают место предмета в ряду. Для порядка существуют другие слова: первый, седьмой, двадцать третий. Поэтому значения количественных и порядковых числительных не совпадают.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57271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 строению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количественным относятся простые, сложные и составные числительные. Они различаются количеством слов и способом образования, но все обозначают количество и используются для счёта.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98034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числительные нужны не только на уроках, но и в повседневной жизни. С их помощью сообщают числа, измерения, результаты и другие точные сведения.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300393"/>
            <a:ext cx="4022400" cy="15912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числительные различаются по количеству слов и способу образования.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разряда — строение слова или сочетания: чем больше слов в числительном, тем оно сложнее по составу.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количественных числительных по строению
</a:t>
            </a:r>
            <a:endParaRPr lang="en-US" sz="22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форму числительного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 выборе правильной формы числительного и существительного.
</a:t>
            </a:r>
            <a:endParaRPr lang="en-US" sz="236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один, одна, одно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904675" y="103717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по роду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один меняется по родам и подстраивается под существительное: один карандаш, одна тетрадь, одно окно. По поведению оно похоже на прилагательное.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04675" y="233512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одни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множественном числе форма одни может означать только, лишь, единственные: одни новости, одни сапоги. Здесь она подчёркивает ограниченность или исключительность.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4675" y="363307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сначала определяют род существительного, а затем выбирают нужную форму числительного. Такой способ помогает в коротких и составных примерах.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два, три, четыре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13235" y="945877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числительных два, три, четыре существительное обычно ставится в родительный падеж единственного числа: два карандаша, три книги, четыре окна. Это главное правило нужно запомнить.
</a:t>
            </a:r>
            <a:endParaRPr lang="en-US" sz="1344" dirty="0"/>
          </a:p>
        </p:txBody>
      </p:sp>
      <p:sp>
        <p:nvSpPr>
          <p:cNvPr id="10" name="Text 3"/>
          <p:cNvSpPr txBox="1"/>
          <p:nvPr/>
        </p:nvSpPr>
        <p:spPr>
          <a:xfrm>
            <a:off x="513235" y="2366341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оба и обе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оба и обе тоже требуют внимания: оба друга, обе подруги. Они согласуются по роду и помогают точнее выразить количество, если предметы считаются попарно.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3235" y="3781452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короткие образцы и проговаривать их вслух: два стола, три тетради, четыре окна. Так легче закрепить правильную модель управления в 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группы количественных числительных в школьных примерах
</a:t>
            </a:r>
            <a:endParaRPr lang="en-US" sz="2054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заданиях особенно заметны числительные для повседневного счёта, дат и задач на количество.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формы 5–20 и составные числительные: именно они чаще встречаются в задачах, расписаниях и описаниях количества.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школьных примеров по теме «Количественные числительные»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от пяти до двадцати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от пяти до двадцати изменяются по падежам. Их формы нужно учитывать в каждом предложении, потому что они по-разному соединяются с существительными.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числительного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этих числительных существительное обычно стоит в родительном падеже множественного числа: семь тетрадей, двенадцать учеников, двадцать заданий. Это самая частая модель в речи.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особенно часто нужны в учебных текстах, сообщениях о результатах, списках предметов и календарных записях. Поэтому их полезно узнавать сразу.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учить числительное вместе с примером: пять книг, восемь тетрадей, четырнадцать дней. Так правило запоминается быстрее и применяется без лишних сомнений.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597764"/>
            <a:ext cx="4336500" cy="17282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формы некоторых числительных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запомнить формы, которые изменяются не так, как большинство других числительных.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числительные имеют ограниченное число падежных форм, поэтому их лучше запоминать как готовые модели.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современного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Десятки, сотни и большие числа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23175" y="1337300"/>
            <a:ext cx="2125800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двадцать, тридцать, сорок, пятьдесят и другие числительные, образованные с помощью частей -дцать и -десят. Они помогают называть круглые числа и легко входят в состав более длинных сочетаний.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30600" y="1337300"/>
            <a:ext cx="2125800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сто, двести, триста, четыреста и далее до девятисот обозначают количество в сотнях. Такие числительные часто встречаются в задачах, датах, измерениях и сообщениях о больших величинах.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38025" y="1337300"/>
            <a:ext cx="2125800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тысяча, миллион, миллиард называют очень большие количества. В речи они могут быть как отдельными существительными, так и частью составных числительных, поэтому тоже изменяются по падежам.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изменяется составное числительное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языка: порядок действий при склонении составных числительных.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один в разных формах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мужской род
</a:t>
            </a:r>
            <a:pPr algn="ctr" indent="0" marL="0">
              <a:lnSpc>
                <a:spcPct val="100000"/>
              </a:lnSpc>
              <a:buNone/>
            </a:pPr>
            <a:r>
              <a:rPr lang="en-US" sz="52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лежал один мяч, и форма числительного сразу подстроилась под существительное мужского рода. Такая форма звучит привычно в обычной речи и помогает точно назвать один предмет.
</a:t>
            </a:r>
            <a:endParaRPr lang="en-US" sz="1232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женский и средний род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портфеле лежала одна тетрадь, а на парте стояло одно письмо. Здесь числительное меняет форму вместе с родом существительного, поэтому фраза звучит грамотно и естественно.
</a:t>
            </a:r>
            <a:endParaRPr lang="en-US" sz="1179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одни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одни часто означает «только» или «лишь»: одни вопросы, одни хлопоты. В этом значении оно подчёркивает, что других предметов или событий почти нет.
</a:t>
            </a:r>
            <a:endParaRPr lang="en-US" sz="135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формы числительных 2, 3, 4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этих числительных формы меняются по падежам, но сохраняют узнаваемую основу. Это помогает быстрее запоминать склонение при чтении и письме.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близки по строению, однако различаются окончанием и употреблением с существительным. При выборе важно смотреть на падеж всего словосочетания.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272" y="1090878"/>
            <a:ext cx="128609" cy="1714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37998" y="3096535"/>
            <a:ext cx="150043" cy="1714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0237" y="1090878"/>
            <a:ext cx="171478" cy="1714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23215" y="3096535"/>
            <a:ext cx="128609" cy="17147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тысяча, миллион, миллиард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Тысяча — женский род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тысяча относится к женскому роду: одна тысяча, две тысячи, к тысяче. Оно может обозначать и точное число, и часть более крупного составного числительного.
</a:t>
            </a:r>
            <a:endParaRPr lang="en-US" sz="1275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 — мужской род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миллион ведёт себя как существительное мужского рода: один миллион, три миллиона, к миллиону. Его используют, когда речь идёт о больших суммах, численности или расстояниях.
</a:t>
            </a:r>
            <a:endParaRPr lang="en-US" sz="1159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Миллиард как величина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Миллиард тоже относится к мужскому роду и помогает называть очень большие числа. В текстах о науке, экономике и статистике такие слова делают информацию точной и краткой.
</a:t>
            </a:r>
            <a:endParaRPr lang="en-US" sz="1182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составе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Тысяча, миллион и миллиард часто входят в составные числительные: две тысячи двадцать четыре, три миллиона рублей. Тогда важно изменять каждую часть по правилам склонения.
</a:t>
            </a:r>
            <a:endParaRPr lang="en-US" sz="129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454191"/>
            <a:ext cx="4022400" cy="12836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наиболее частые случаи, когда нужно проверить форму существительного после числительного и согласовать её с падежом.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числительного важно проверять не только само число, но и форму существительного. Чаще всего ошибки связаны с родительным падежом множественного числа.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современного русского языка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 числительных
</a:t>
            </a:r>
            <a:endParaRPr lang="en-US" sz="231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количественные числительные встречаются чаще всего
</a:t>
            </a:r>
            <a:endParaRPr lang="en-US" sz="222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речи такие слова помогают быстро передавать точные сведения: цену, время, счёт игры, количество страниц, предметов или шагов.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числительные нужны там, где важна точность. Поэтому они особенно заметны в учёбе, календаре, покупках и сообщениях о результатах.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школьным и бытовым примерам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правильной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школьным правилам: как подобрать числительное и существительное без ошибок.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00"/>
            <a:ext cx="84519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количественных числительных в речи
</a:t>
            </a:r>
            <a:endParaRPr lang="en-US" sz="2734" dirty="0"/>
          </a:p>
        </p:txBody>
      </p:sp>
      <p:sp>
        <p:nvSpPr>
          <p:cNvPr id="9" name="Text 2"/>
          <p:cNvSpPr txBox="1"/>
          <p:nvPr/>
        </p:nvSpPr>
        <p:spPr>
          <a:xfrm>
            <a:off x="833500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сообщений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числительные позволяют говорить точно, без лишних слов. С их помощью можно сообщить, сколько предметов, людей, минут или баллов нужно назвать в сообщении.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33500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учёбе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числительные помогают записывать условия задач, даты, измерения и результаты опытов. Без них было бы трудно передавать данные кратко и понятно.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4475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магазине, расписании или объявлении числительные помогают быстро сориентироваться. Они показывают цену, время, количество мест и другие важные сведения, которые нужны каждый день.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64475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числительные употреблены правильно, текст становится аккуратным и убедительным. Слушателю легче сравнивать числа, понимать события и запоминать информацию без недоразумений.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количественных числительных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числительные называют количество и отвечают на вопрос сколько?. Они бывают простыми, сложными и составными; особенно важно правильно употреблять формы 2–4 и трудные числительные в речи и письме.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2026-05-28T05:45:11Z</dcterms:created>
  <dcterms:modified xsi:type="dcterms:W3CDTF">2026-05-28T05:45:11Z</dcterms:modified>
</cp:coreProperties>
</file>