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и здоровье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наследственных болезней важно для здоровья будущих поколений.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наследственные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возникают из-за изменений в генах или хромосомах, передающихся от родителей детям. По данным ВОЗ, 2-3% новорождённых имеют генетические дефекты. Современная генетика помогает раскрыть природу этих заболеваний и искать эффективные методы лечения.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болезни вызваны изменениями в одном гене, например, муковисцидоз, и передаются от родителей к детям с определёнными особенностями проявления.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Мультифакторные заболевания развиваются под воздействием как генетических, так и внешних факторов, пример — сахарный диабет I типа.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болезни связаны с нарушениями числа или структуры хромосом, например, синдром Дауна, вызывая комплексные нарушения в развитии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наследственных болезней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причины наследственных болезней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 могут означать потерю важной наследственной информации или появление дополнительных, нарушающих работу организма.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заболевания обусловлены изменением одного гена, как в случае фенилкетонурии, вызывающей метаболические сдвиги.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Аномалии в структуре или количестве хромосом приводят к хромосомным болезням, например, синдрому Шерешевского—Тёрнера.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болезни вызваны сложным сочетанием нескольких генетических и внешних факторов, определяющих характер и тяжесть проявлений.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752976"/>
            <a:ext cx="4775700" cy="390294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частота встречаемости и ключевые особенности наиболее известных наследственных заболеваний у детей.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заболевания отличаются по частоте и типу поражений, требуя индивидуального подхода к диагностике и лечению.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наследственные болезни у детей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993" y="1517888"/>
            <a:ext cx="262687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7" y="2621013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506" y="200465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644" y="941350"/>
            <a:ext cx="14137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наследственных болезней у детей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слуха и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заболевания часто сопровождаются снижением слуха или зрения, влияя на качество жизни ребёнка.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проявляться замедлением физического или умственного развития, что требует внимания и своевременной поддержки.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Обменные 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обменом веществ приводят к слабости, плохому набору веса и другим серьёзным состояниям.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болезни сопровождаются изменениями на коже, что может служить ранним симптомом для диагностики.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470" y="1393300"/>
            <a:ext cx="1586609" cy="17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775" y="1393300"/>
            <a:ext cx="1480949" cy="174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611" y="1393300"/>
            <a:ext cx="1586578" cy="179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1146" y="1393300"/>
            <a:ext cx="1525258" cy="1745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13187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 2006 года новорождённых обследуют на основные наследственные заболевания, что позволяет выявлять болезни на ранней стадии и своевременно начать лечение.
</a:t>
            </a:r>
            <a:endParaRPr lang="en-US" sz="898" dirty="0"/>
          </a:p>
        </p:txBody>
      </p:sp>
      <p:sp>
        <p:nvSpPr>
          <p:cNvPr id="12" name="Text 2"/>
          <p:cNvSpPr txBox="1"/>
          <p:nvPr/>
        </p:nvSpPr>
        <p:spPr>
          <a:xfrm>
            <a:off x="513187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Неонатальный скрининг — первый шаг
</a:t>
            </a:r>
            <a:endParaRPr lang="en-US" sz="1132" dirty="0"/>
          </a:p>
        </p:txBody>
      </p:sp>
      <p:sp>
        <p:nvSpPr>
          <p:cNvPr id="13" name="Text 3"/>
          <p:cNvSpPr txBox="1"/>
          <p:nvPr/>
        </p:nvSpPr>
        <p:spPr>
          <a:xfrm>
            <a:off x="2631373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наследственные патологии назначают специальные анализы для определения мутаций и риска заболеваний у ребёнка.
</a:t>
            </a:r>
            <a:endParaRPr lang="en-US" sz="1048" dirty="0"/>
          </a:p>
        </p:txBody>
      </p:sp>
      <p:sp>
        <p:nvSpPr>
          <p:cNvPr id="14" name="Text 4"/>
          <p:cNvSpPr txBox="1"/>
          <p:nvPr/>
        </p:nvSpPr>
        <p:spPr>
          <a:xfrm>
            <a:off x="2631373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по показаниям
</a:t>
            </a:r>
            <a:endParaRPr lang="en-US" sz="987" dirty="0"/>
          </a:p>
        </p:txBody>
      </p:sp>
      <p:sp>
        <p:nvSpPr>
          <p:cNvPr id="15" name="Text 5"/>
          <p:cNvSpPr txBox="1"/>
          <p:nvPr/>
        </p:nvSpPr>
        <p:spPr>
          <a:xfrm>
            <a:off x="4737348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состояния организма через анализы крови и мочи помогает выявить функциональные нарушения, характерные для наследственных болезней.
</a:t>
            </a:r>
            <a:endParaRPr lang="en-US" sz="993" dirty="0"/>
          </a:p>
        </p:txBody>
      </p:sp>
      <p:sp>
        <p:nvSpPr>
          <p:cNvPr id="16" name="Text 6"/>
          <p:cNvSpPr txBox="1"/>
          <p:nvPr/>
        </p:nvSpPr>
        <p:spPr>
          <a:xfrm>
            <a:off x="4737348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 биохимические исследования
</a:t>
            </a:r>
            <a:endParaRPr lang="en-US" sz="917" dirty="0"/>
          </a:p>
        </p:txBody>
      </p:sp>
      <p:sp>
        <p:nvSpPr>
          <p:cNvPr id="17" name="Text 7"/>
          <p:cNvSpPr txBox="1"/>
          <p:nvPr/>
        </p:nvSpPr>
        <p:spPr>
          <a:xfrm>
            <a:off x="6862600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УЗИ и МРТ применяются для выявления структурных и функциональных нарушений в органах, связанных с генетическими дефектами.
</a:t>
            </a:r>
            <a:endParaRPr lang="en-US" sz="1039" dirty="0"/>
          </a:p>
        </p:txBody>
      </p:sp>
      <p:sp>
        <p:nvSpPr>
          <p:cNvPr id="18" name="Text 8"/>
          <p:cNvSpPr txBox="1"/>
          <p:nvPr/>
        </p:nvSpPr>
        <p:spPr>
          <a:xfrm>
            <a:off x="6862600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Инструментальные методы обследования
</a:t>
            </a:r>
            <a:endParaRPr lang="en-US" sz="1206" dirty="0"/>
          </a:p>
        </p:txBody>
      </p:sp>
      <p:sp>
        <p:nvSpPr>
          <p:cNvPr id="19" name="Text 9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наследственных болезней у детей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ранней диагностики и наблюдения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выявление болезни даёт возможность начать лечение и профилактические меры, снижая риск тяжёлых осложнений.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фенилкетонурии диета с первых недель жизни предотвращает серьёзные нарушения в развитии мозга и интеллектуальные отклонения.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мониторинг состояния ребёнка позволяет оперативно корректировать терапию и улучшать качество жизни.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фенилкетонурии отсутствует фермент, расщепляющий фенилаланин, что ведёт к его накоплению и повреждению мозга, влияющему на развитие интеллекта и моторики.
</a:t>
            </a:r>
            <a:endParaRPr lang="en-US" sz="680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нарушения обмена веществ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Низкобелковая диета ограничивает поступление фенилаланина, поддерживая нормальное развитие и предотвращая тяжёлые последствия болезни.
</a:t>
            </a:r>
            <a:endParaRPr lang="en-US" sz="780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Лечебная диета как основа терапии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анализы крови и консультации специалистов необходимы для контроля состояния и своевременной коррекции лечения на протяжении всей жизни.
</a:t>
            </a:r>
            <a:endParaRPr lang="en-US" sz="703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наблюдение и контроль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Фенилкетонурия: проявления и коррекция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с синдромом Дауна присутствует особый внешний вид, умеренная умственная отсталость и частые сопутствующие заболевания, включая пороки сердца.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проявления синдрома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медицинская поддержка и педагогические меры с раннего возраста способствуют улучшению здоровья и развития ребёнка.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 и ранняя коррекция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психологическая помощь и инклюзивное обучение способствуют социализации детей, позволяя им успешно учиться и общаться в коллективе.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 общество и образование
</a:t>
            </a:r>
            <a:endParaRPr lang="en-US" sz="1336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Дауна: особенности и поддержка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анамнез помогает выявить риски наследственных заболеваний, анализируя историю болезней у близких родственников. Это важный этап для оценки шансов здоровья будущего ребёнка.
</a:t>
            </a:r>
            <a:endParaRPr lang="en-US" sz="1257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семейного анамнеза и генетического консультирования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предоставляет информацию о вероятности передачи болезней и рекомендует меры профилактики, особенно полезно семьям с известными генетическими заболеваниями, такими как гемофилия.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наследственных заболеваний у детей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здорового питания родителей улучшает общий генетический фон и снижает вероятность врождённых патологий у ребёнка.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употребления алкоголя во время планирования беременности уменьшает риск генетических мутаций и осложнений развития плода.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хронических заболеваний у будущих родителей помогает минимизировать неблагоприятное влияние на генетическое здоровье будущего ребёнка.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от инфекций, таких как краснуха, предохраняет ребёнка от хромосомных аномалий, возникающих при заболевании матери во время беременности.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методы, такие как генная терапия и клеточные технологии, открывают новые возможности в лечении некоторых наследственных заболеваний.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Подходы к лечению наследственных болезней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Реабилитационные программы включают физические упражнения и специальные методики для улучшения качества жизни и самостоятельности ребёнка.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Симптоматическая терапия направлена на облегчение проявлений болезни и поддержание функционального состояния организма ребенка.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медицинское сопровождение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 наследственным заболеванием нуждается в регулярных осмотрах у специалистов, строгом выполнении назначений и внимательном контроле питания. Это позволяет предотвращать осложнения и своевременно корректировать лечение.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мотивация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 семьи крайне важна. Психологическая помощь и участие в реабилитационных программах стимулируют развитие ребёнка и укрепляют его уверенность в себе.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5430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22750"/>
            <a:ext cx="218400" cy="24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60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общественной поддержки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Благотворительные фонды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Фонды «Подари жизнь» и «Синдром любви» оказывают помощь семьям: организуют сбор средств и информируют о наследственных болезнях.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родителей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семей объединяют опыт и поддержку, проводят встречи и образовательные мероприятия для обмена знаниями.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Консультации специалистов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предоставляют бесплатные юридические и медицинские консультации, помогая в разрешении сложных вопросов ухода и лечения.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Реабилитационные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предлагают бесплатное обучение, медицинскую поддержку и помощь в приобретении необходимых медикаментов для детей.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Аня, девочка с синдромом Дауна, посещает обычную школу с поддержкой тьютора. Благодаря адаптированным программам она успешно осваивает учебный материал и развивается в коллективе.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учится вместе со сверстниками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с муковисцидозом посещает инклюзивный класс, где педагоги учитывают его особенности. Инклюзия помогает ему научиться общаться и быть самостоятельным в повседневной жизни.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обрел уверенность
</a:t>
            </a:r>
            <a:endParaRPr lang="en-US" sz="1374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с фенилкетонурией благодаря школьному проекту по адаптации питания чувствует себя комфортно и получает необходимую поддержку в учебе и общении с одноклассниками.
</a:t>
            </a:r>
            <a:endParaRPr lang="en-US" sz="62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 помог Лене
</a:t>
            </a:r>
            <a:endParaRPr lang="en-US" sz="1261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 инклюзивного образования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медицины в лечении наследственных болезней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получила одобрение в России в 2023 году для лечения спинальной мышечной атрофии, открывая новые перспективы для пациентов.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скрининговых тестов при рождении позволяет раннее выявление наследственных заболеваний и своевременное начало терапии.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стволовых клеток становится эффективным методом терапии редких заболеваний крови с наследственным происхождением.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направляет лечение, учитывая особенности генома каждого пациента для повышения эффективности и безопасности.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богатое витаминами и минералами, укрепляет иммунитет ребёнка и уменьшает риски осложнений.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и отказ от вредных привычек способствуют улучшению общего самочувствия и качеству жизни семьи.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с учетом особенностей здоровья помогают поддерживать общую физическую форму и стимулируют развитие.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для семей с наследственными болезнями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профилактика и ранняя диагностика существенно повышают качество жизни детей с генетическими болезнями.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1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ctr" indent="0" marL="0">
              <a:lnSpc>
                <a:spcPct val="120004"/>
              </a:lnSpc>
              <a:buNone/>
            </a:pPr>
            <a:r>
              <a:rPr lang="en-US" sz="117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76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с наследственными заболеваниями достигают хорошей социальной адаптации при комплексном сопровождении и поддержке.
</a:t>
            </a:r>
            <a:pPr algn="ctr" indent="0" marL="0">
              <a:lnSpc>
                <a:spcPct val="120004"/>
              </a:lnSpc>
              <a:buNone/>
            </a:pPr>
            <a:r>
              <a:rPr lang="en-US" sz="9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97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39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Забота, открывающая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поддержка детей с наследственными болезнями включает информирование, раннюю диагностику и участие семьи, что обеспечивает раскрытие потенциала и полноценную жизнь.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2026-05-09T13:27:41Z</dcterms:created>
  <dcterms:modified xsi:type="dcterms:W3CDTF">2026-05-09T13:27:41Z</dcterms:modified>
</cp:coreProperties>
</file>