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— наука о наследственности и изменчивости: основные темы урока
</a:t>
            </a:r>
            <a:endParaRPr lang="en-US" sz="1824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изучает передачу признаков и разнообразие живых организмов.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генетики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началась с открытий Менделя в XIX веке и сегодня является междисциплинарной наукой, раскрывающей структуру ДНК и законы наследования.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 изменчивость: ключевые понятия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— это передача признаков родителями потомкам, обеспечивающая сходство внутри видов и продолжение биологических свойств.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— возникающие новые отличия у организмов, которые могут проявляться как внешне, так и на генетическом уровне, обеспечивая разнообразие.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наследственности и изменчивости способствует эволюции, позволяя видам адаптироваться и появляться новым признакам.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и его опыт с горохом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1865 году Мендель опубликовал результаты скрещивания гороха, выявив явление доминантных и рецессивных признаков и их закономерное наследование.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доказал, что признаки наследуются независимо друг от друга с определёнными вероятностями, создав фундамент для современной генетики.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и их функции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это участок ДНК, содержащий информацию для синтеза конкретного белка, влияющего на форму и функции организма.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определяют такие признаки, как цвет глаз, рост, структуру белков и процессы деления клеток.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взаимодействия генов с средой могут влиять на проявление тех или иных признаков.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наследует гены от отца и матери, формируя уникальный набор, определяющий индивидуальные характеристики.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ДНК: двойная спираль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Уотсон и Крик: революция в генетике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1953 году Джеймс Уотсон и Фрэнсис Крик представили модель ДНК как двойной спирали, подчеркнув взаимосвязь цепей через водородные связи между основаниями. Это открытие объяснило механизм хранения и копирования наследственной информации.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структуры для биологии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двойной спирали ДНК помогла понять процессы репликации и мутаций, что стало основой молекулярной биологии и развития генетики как науки.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46 хромосом, сгруппированных в 23 пары, которые передают наследственные признаки при делении клеток.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средней школы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46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столько хромосом содержит каждая клетка человека, объединённых в пары для правильной передачи генетической информации.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и фенотип: как проявляются признаки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код наследственности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Генотип — полная совокупность генов организма, определяющая потенциал развития различных признаков, независимо от внешних условий.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— результат влияния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Фенотип отражает реальные проявления признаков, формируемые взаимодействием генотипа и окружающей среды, например, питание влияет на рост человека.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Менделя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закон: все потомки первого поколения одинаковы по признаку, если родители отличаются по нему.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закон: признаки расщепляются во втором поколении в определённом соотношении, подтверждая вероятностный характер наследования.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закон: наследование разных признаков происходит независимо друг от друга, что объясняет разнообразие комбинаций в потомстве.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разные признаки и степень их наследования и влияния среды.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наследуемых признаков у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признаков наследуются строго, но проявление многих зависит от взаимодействия генов и окружающей среды.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O доминирует во многих регионах, что связано с историческими и эволюционными факторами. Редкость группы AB требует особого внимания в клинической практике.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групп крови у населения мира: статистика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имеет группы крови O и A, что определяет подходы к переливаниям и совместимости донорской крови.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2022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Изменчивость: виды и жизненное значение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включает мутационную, связанную с изменениями в ДНК, и комбинативную, возникающую при смешивании генов в потомстве, она лежит в основе биологического разнообразия.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изменчивость представляет собой появление новых генетических вариантов, играющих ключевую роль в адаптации и эволюционном процессе видов.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Комбинативная изменчивость образуется в результате перекомбинации генов во время полового размножения, обеспечивая уникальность каждого организма.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или модификационная изменчивость вызывается внешними факторами среды и не передаётся потомству, но влияет на фенотип и приспособляемость организмов.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Мутации: причины, проявления и примеры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возникновения мутаций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могут появляться из-за ошибок репликации ДНК, а также под воздействием радиации, химических агентов и вирусов. Эти изменения иногда приводят к новым свойствам или заболеваниям.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проявлений мутаций
</a:t>
            </a:r>
            <a:pPr algn="l" indent="0" marL="0">
              <a:lnSpc>
                <a:spcPct val="115000"/>
              </a:lnSpc>
              <a:buNone/>
            </a:pPr>
            <a:r>
              <a:rPr lang="en-US" sz="6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бывают полезными, нейтральными и вредными. Например, серповидноклеточная анемия — вредная мутация, но дающая устойчивость к малярии, что является адаптивным преимуществом.
</a:t>
            </a:r>
            <a:endParaRPr lang="en-US" sz="959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в генетике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подразделяются на точковые, вставки, делеции и хромосомные перестройки. Каждый тип по-разному влияет на функции генов и здоровье организма.
</a:t>
            </a:r>
            <a:endParaRPr lang="en-US" sz="104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диагностике и лечении заболеваний человека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тесты позволяют выявлять наследственные заболевания ещё в раннем периоде, что помогает своевременно назначать лечение и профилактические меры.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Генотерапия — инновационный метод, направленный на исправление дефектных генов, обеспечивая возможность лечения ранее неизлечимых болезней.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применяется не только для медицины, но и для установления биологического родства, а также определения склонности к заболеваниям.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генетики в сельском хозяйстве и создании новых сортов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в растительном селекцировании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65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генной инженерии учёные создают устойчивые к засухе и вредителям сорта пшеницы, что повышает урожай и уменьшает использование химикатов в сельском хозяйстве.
</a:t>
            </a:r>
            <a:endParaRPr lang="en-US" sz="1033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подходы в животноводстве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молочных пород коров с улучшенными качествами молока осуществляется с помощью генетики, что способствует увеличению эффективности и качества продукции.
</a:t>
            </a:r>
            <a:endParaRPr lang="en-US" sz="1048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генетические технологии: достижения и перспективы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CRISPR-Cas9 обеспечивает точечное редактирование генов, что открывает новые возможности в лечении наследственных заболеваний и улучшении сельскохозяйственных культур.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модифицированные организмы применяются для производства лекарств, витаминов и экологически устойчивых продуктов, поддерживая развитие биотехнологий.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рынок ДНК-тестов расширяет доступ к персонализированной медицине, позволяя прогнозировать риски и выбирать оптимальные методы лечения.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генетической информации при половом размножении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родительских организмов к потомству через гаметогенез и оплодотворение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аспекты и социальные вопросы генетики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Возникают вопросы о допустимости клонирования и редактирования генов человека, а также о необходимости защиты персональных генетических данных от неправомерного использования.
</a:t>
            </a:r>
            <a:endParaRPr lang="en-US" sz="896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проблема включает риск генетической дискриминации по признакам наследственности, что требует законодательного регулирования и общественного диалога.
</a:t>
            </a:r>
            <a:endParaRPr lang="en-US" sz="946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Российские учёные и их вклад в развитие генетики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Вавилов выявил закономерности географического распределения растений и внёс значительный вклад в мировой агрогенетический фонд.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Сергей Четвериков совместил генетику и эволюционную теорию, заложив основы синтетической теории эволюции.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российские генетики работают в областях молекулярной биологии, биотехнологий и медицины, поддерживая развитие глобальной науки.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преследования в эпоху «лисенковщины», советские учёные продолжали исследования в области генетики, сохранив и развив её.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Генетика: ключ к пониманию жизни и развитию общества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помогает раскрывать закономерности жизни, формируя медицину и сельское хозяйство будущего. Она требует ответственного использования знаний ради благополучия человечества и окружающей среды.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2026-05-08T06:04:04Z</dcterms:created>
  <dcterms:modified xsi:type="dcterms:W3CDTF">2026-05-08T06:04:04Z</dcterms:modified>
</cp:coreProperties>
</file>