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91750" y="1383075"/>
            <a:ext cx="6346200" cy="27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и перпендикуляр: главные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Треугольники, углы и перпендикуляры: учимся измерять, сравнивать и строить.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4694400"/>
            <a:ext cx="4370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уверенно работать с чертежами: находить углы, проверять стороны, строить перпендикуляры и понимать высоты в треугольнике.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 треугольники и перпендикуляры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Стороны, вершины и углы треугольника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37601" y="1342509"/>
            <a:ext cx="7604871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элемента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треугольника всегда три стороны, три вершины и три угла. Это простая основа, без которой нельзя точно читать рисунок и записывать условия задач.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37601" y="2378252"/>
            <a:ext cx="7604871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обычно обозначают буквами a, b, c, а вершины — A, B, C. Такое обозначение удобно для вычислений, построений и краткой записи решений.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37601" y="3416977"/>
            <a:ext cx="7604871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напротив чего
</a:t>
            </a:r>
            <a:pPr algn="l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записывают как ∠A, ∠B, ∠C, а против каждого угла лежит своя сторона. Это соотношение помогает сравнивать части треугольника и находить неизвестные величины.
</a:t>
            </a:r>
            <a:endParaRPr lang="en-US" sz="15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 углам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углам треугольники бывают остроугольные, прямоугольные и тупоугольные. Такой взгляд помогает сразу понять, есть ли в фигуре прямой или тупой угол.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 сторонам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сторонам различают разносторонние, равнобедренные и равносторонние треугольники. Здесь важно замечать равные стороны и связывать их с равными углами.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случай: равнобедренный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две стороны равны, поэтому равны и углы при основании. Это свойство часто используют, чтобы находить неизвестные углы без лишних вычислений.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прямой угол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его видно
</a:t>
            </a:r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равен 90° и легко узнаётся по форме угла тетрадного листа или угла парты. Такие примеры удобно искать вокруг себя.
</a:t>
            </a:r>
            <a:endParaRPr lang="en-US" sz="1383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чертежах и клетках прямой угол помогает строить аккуратные фигуры. Если две линии образуют именно 90°, рисунок считается перпендикулярным.
</a:t>
            </a:r>
            <a:endParaRPr lang="en-US" sz="1246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пересечении
</a:t>
            </a:r>
            <a:pPr algn="l" indent="0" marL="0">
              <a:lnSpc>
                <a:spcPct val="100000"/>
              </a:lnSpc>
              <a:buNone/>
            </a:pPr>
            <a:r>
              <a:rPr lang="en-US" sz="6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пересекаются под прямым углом. В точке пересечения образуются четыре равных прямых угла, и это удобно проверять на схеме.
</a:t>
            </a:r>
            <a:endParaRPr lang="en-US" sz="1229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замечать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видно 90°, тем проще контролировать построение и измерение. Поэтому прямой угол — один из самых полезных ориентиров в геометрии.
</a:t>
            </a:r>
            <a:endParaRPr lang="en-US" sz="12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 прямой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55825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 данной прямой образует с ней угол 90°. Это не просто похожая линия, а строго заданное геометрическое положение.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49562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 на 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лежит на прямой, через неё можно провести единственный перпендикуляр. Это правило делает построение однозначным и удобным для проверки.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443313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 вне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находится вне прямой, к этой прямой тоже существует единственный перпендикуляр. Именно он показывает кратчайшее расстояние до прямой.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строить перпендикуляр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работе с линейкой и угольником, чтобы получить точный угол 90°.
</a:t>
            </a:r>
            <a:endParaRPr lang="en-US" sz="296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точки до прямой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выбирают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точки к прямой можно провести много отрезков, но только один из них будет перпендикулярным. Именно он используется как расстояние до прямой.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самый короткий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Перпендикулярный отрезок всегда самый короткий. Поэтому измерение по нему даёт точное и единственное значение расстояния между точкой и прямой.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отрезок не образует 90°, он длиннее перпендикуляра. Это удобно помнить при решении задач и при проверке чертежей.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три угла треугольника как части одной суммы. Значения можно менять, но общий итог остаётся постоянным.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трёх внутренних углов равна 180°, поэтому при двух известных углах третий находят быстро и без построений.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суммы внутренних углов треугольника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ctr" indent="0" marL="0">
              <a:lnSpc>
                <a:spcPct val="100000"/>
              </a:lnSpc>
              <a:buNone/>
            </a:pPr>
            <a:r>
              <a:rPr lang="en-US" sz="3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градусов составляет сумма внутренних углов треугольника.
</a:t>
            </a:r>
            <a:endParaRPr lang="en-US" sz="694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число для любой задачи на углы треугольника: оно помогает быстро находить неизвестный угол и проверять ответ.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планиметрии, базовые свойства треугольника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16" y="1342500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 возникает
</a:t>
            </a:r>
            <a:pPr algn="l" indent="0" marL="0">
              <a:lnSpc>
                <a:spcPct val="100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получают, если одну сторону треугольника продолжить за вершину. Тогда внешний угол образует с соседним внутренним линейную пару и помогает увидеть связь между углами без лишних вычислений.
</a:t>
            </a:r>
            <a:endParaRPr lang="en-US" sz="1301" dirty="0"/>
          </a:p>
        </p:txBody>
      </p:sp>
      <p:sp>
        <p:nvSpPr>
          <p:cNvPr id="10" name="Text 1"/>
          <p:cNvSpPr txBox="1"/>
          <p:nvPr/>
        </p:nvSpPr>
        <p:spPr>
          <a:xfrm>
            <a:off x="337616" y="2378243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внутренних угла не прилегают к нему, то внешний угол равен их сумме. Это удобное правило позволяет быстро находить неизвестный угол, когда на рисунке не хватает данных.
</a:t>
            </a:r>
            <a:endParaRPr lang="en-US" sz="1441" dirty="0"/>
          </a:p>
        </p:txBody>
      </p:sp>
      <p:sp>
        <p:nvSpPr>
          <p:cNvPr id="11" name="Text 2"/>
          <p:cNvSpPr txBox="1"/>
          <p:nvPr/>
        </p:nvSpPr>
        <p:spPr>
          <a:xfrm>
            <a:off x="337616" y="3416968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всегда больше каждого из двух несмежных внутренних углов. По этой причине он часто служит проверкой: если полученное значение меньше одного из них, в решении допущена ошибка.
</a:t>
            </a:r>
            <a:endParaRPr lang="en-US" sz="1336" dirty="0"/>
          </a:p>
        </p:txBody>
      </p:sp>
      <p:sp>
        <p:nvSpPr>
          <p:cNvPr id="12" name="Text 3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треугольника
</a:t>
            </a:r>
            <a:endParaRPr lang="en-US" sz="3200" dirty="0"/>
          </a:p>
        </p:txBody>
      </p:sp>
      <p:sp>
        <p:nvSpPr>
          <p:cNvPr id="13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треугольника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помогает заранее понять, можно ли построить треугольник по заданным сторонам. Для любой стороны сравнивают её с суммой и разностью двух других сторон.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одно условие нарушено, треугольник с такими сторонами не существует.
</a:t>
            </a:r>
            <a:endParaRPr lang="en-US" sz="1362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сторон треугольника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высота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32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вершины к основанию
</a:t>
            </a:r>
            <a:pPr algn="ctr" indent="0" marL="0">
              <a:lnSpc>
                <a:spcPct val="100000"/>
              </a:lnSpc>
              <a:buNone/>
            </a:pPr>
            <a:r>
              <a:rPr lang="en-US" sz="7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вершины опускают отрезок перпендикулярно к противоположной стороне. Этот отрезок и называется высотой. На схеме он помогает увидеть самый короткий путь от вершины до основания и подчёркивает прямой угол.
</a:t>
            </a:r>
            <a:endParaRPr lang="en-US" sz="1354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внутри фигуры
</a:t>
            </a:r>
            <a:pPr algn="ctr" indent="0" marL="0">
              <a:lnSpc>
                <a:spcPct val="100000"/>
              </a:lnSpc>
              <a:buNone/>
            </a:pPr>
            <a:r>
              <a:rPr lang="en-US" sz="6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остроугольном треугольнике все высоты проходят внутри фигуры. Поэтому рисунок получается очень наглядным: видно, где именно перпендикуляр встречает сторону, и почему высота связана одновременно и с углами, и с расстояниями.
</a:t>
            </a:r>
            <a:endParaRPr lang="en-US" sz="12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две высоты совпадают с катетами. Поэтому ортоцентр находится прямо в вершине прямого угла, и это легко проверить по рисунку.
</a:t>
            </a:r>
            <a:endParaRPr lang="en-US" sz="1577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
</a:t>
            </a:r>
            <a:pPr algn="r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высоты всегда проходят через одну точку. Эту точку называют ортоцентром, и она помогает изучать треугольник как единую фигуру, а не как набор отдельных отрезков.
</a:t>
            </a:r>
            <a:endParaRPr lang="en-US" sz="152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на схеме
</a:t>
            </a:r>
            <a:pPr algn="ctr" indent="0" marL="0">
              <a:lnSpc>
                <a:spcPct val="100000"/>
              </a:lnSpc>
              <a:buNone/>
            </a:pPr>
            <a:r>
              <a:rPr lang="en-US" sz="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увидеть пересечение, достаточно провести на чертеже все высоты. Их линии пересекутся в одном месте, даже если сами отрезки лежат внутри или вне треугольника.
</a:t>
            </a:r>
            <a:endParaRPr lang="en-US" sz="1438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высотами удобно использовать как проверку чертежа. Если одна из линий не проходит через ожидаемую точку, значит, перпендикуляр построен неточно.
</a:t>
            </a:r>
            <a:pPr algn="ctr" indent="0" marL="0">
              <a:lnSpc>
                <a:spcPct val="100000"/>
              </a:lnSpc>
              <a:buNone/>
            </a:pPr>
            <a:r>
              <a:rPr lang="en-US" sz="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точности
</a:t>
            </a:r>
            <a:endParaRPr lang="en-US" sz="1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2267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один угол обязательно равен 90°. Два остальных угла меньше 90° и в сумме дают ровно 90°, поэтому их легко находить по правилу суммы углов.
</a:t>
            </a:r>
            <a:endParaRPr lang="en-US" sz="1389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27682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и гипотенуза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Стороны, образующие прямой угол, называются катетами. Самая длинная сторона лежит напротив прямого угла и называется гипотенузой; она всегда выделяется на чертеже сильнее остальных.
</a:t>
            </a:r>
            <a:endParaRPr lang="en-US" sz="1364" dirty="0"/>
          </a:p>
        </p:txBody>
      </p:sp>
      <p:sp>
        <p:nvSpPr>
          <p:cNvPr id="13" name="Text 4"/>
          <p:cNvSpPr txBox="1"/>
          <p:nvPr/>
        </p:nvSpPr>
        <p:spPr>
          <a:xfrm>
            <a:off x="783700" y="33268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перпендикуляром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Перпендикуляры в такой фигуре особенно заметны: одна из высот совпадает с катетом. Это делает прямоугольный треугольник удобным для построений, измерений и проверки верности рисунка.
</a:t>
            </a:r>
            <a:endParaRPr lang="en-US" sz="13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действовать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короткие задачи решаются через одно правило и быструю проверку на чертеже.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вспомните главную формулу: сумма внутренних углов треугольника равна 180°. Если известны два угла, третий находят вычитанием из 180°.
</a:t>
            </a:r>
            <a:endParaRPr lang="en-US" sz="1542" dirty="0"/>
          </a:p>
        </p:txBody>
      </p:sp>
      <p:sp>
        <p:nvSpPr>
          <p:cNvPr id="12" name="Text 3"/>
          <p:cNvSpPr txBox="1"/>
          <p:nvPr/>
        </p:nvSpPr>
        <p:spPr>
          <a:xfrm>
            <a:off x="3549567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проверьте, какой угол образуют перпендикулярные прямые. Это всегда прямой угол, то есть 90°, и он удобен как эталон для построений.
</a:t>
            </a:r>
            <a:endParaRPr lang="en-US" sz="1575" dirty="0"/>
          </a:p>
        </p:txBody>
      </p:sp>
      <p:sp>
        <p:nvSpPr>
          <p:cNvPr id="13" name="Text 4"/>
          <p:cNvSpPr txBox="1"/>
          <p:nvPr/>
        </p:nvSpPr>
        <p:spPr>
          <a:xfrm>
            <a:off x="6443321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решите, существует ли треугольник с данными сторонами. Для этого сравните каждую сторону с суммой двух других, а потом проверьте разность.
</a:t>
            </a:r>
            <a:endParaRPr lang="en-US" sz="1449" dirty="0"/>
          </a:p>
        </p:txBody>
      </p:sp>
      <p:sp>
        <p:nvSpPr>
          <p:cNvPr id="14" name="Text 5"/>
          <p:cNvSpPr txBox="1"/>
          <p:nvPr/>
        </p:nvSpPr>
        <p:spPr>
          <a:xfrm>
            <a:off x="655825" y="2959025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вспомните определение высоты. Это перпендикуляр, проведённый из вершины к противоположной стороне или её продолжению, поэтому в ответе важны и точка, и направление.
</a:t>
            </a:r>
            <a:endParaRPr lang="en-US" sz="1388" dirty="0"/>
          </a:p>
        </p:txBody>
      </p:sp>
      <p:sp>
        <p:nvSpPr>
          <p:cNvPr id="15" name="Text 6"/>
          <p:cNvSpPr txBox="1"/>
          <p:nvPr/>
        </p:nvSpPr>
        <p:spPr>
          <a:xfrm>
            <a:off x="3549567" y="2959025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внутренних угла равны 40° и 55°, внешний угол равен 95°. Его находят как сумму несмежных внутренних углов, не прибегая к длинным вычислениям.
</a:t>
            </a:r>
            <a:endParaRPr lang="en-US" sz="14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обратить внимание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Перепутанный перпендикуляр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 — это не просто аккуратная или «ровная» линия. Он обязан образовывать угол 90°, поэтому проверяйте рисунок угольником или по клеткам, а не на глаз.
</a:t>
            </a:r>
            <a:endParaRPr lang="en-US" sz="1246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Забытая сумма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забывают, что сумма внутренних углов треугольника всегда равна 180°. Удобно сразу записывать известные углы и после этого находить недостающий через вычитание.
</a:t>
            </a:r>
            <a:endParaRPr lang="en-US" sz="1396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внешний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не равен соседнему внутреннему. Он связан с двумя несмежными внутренними углами, поэтому важно продолжать сторону и внимательно смотреть на весь рисунок.
</a:t>
            </a:r>
            <a:endParaRPr lang="en-US" sz="1303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Неполная проверка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треугольника проверяют не по одной паре сторон, а по всем трём сравнениям. Если хотя бы одно условие не выполняется, фигура построена быть не может.
</a:t>
            </a:r>
            <a:endParaRPr lang="en-US" sz="13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повторение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самые важные правила темы в одном месте. Она подходит для быстрого повторения перед решением задач и построениями на чертеже.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треугольника и перпендикуляра позволяют проверять чертежи, находить неизвестные углы и строить высоты без лишних шагов.
</a:t>
            </a:r>
            <a:endParaRPr lang="en-US" sz="1341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планиметрии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Знания, которые работают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 познакомился с главными правилами о треугольниках и перпендикуляре: теперь можно решать задачи, проверять построения и уверенно читать чертежи. Осталось потренироваться на нескольких примерах и внимательно сверять ответы с правилами.
</a:t>
            </a:r>
            <a:endParaRPr lang="en-US" sz="348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2026-07-27T05:38:19Z</dcterms:created>
  <dcterms:modified xsi:type="dcterms:W3CDTF">2026-07-27T05:38:19Z</dcterms:modified>
</cp:coreProperties>
</file>