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фон Эшенбах: поэт Средневековья и автор «Парцифаля»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фон Эшенбах создал «Парцифаля» — роман о Граале, чести и выборе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Германия и литературная среда эпохи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жил примерно между 1170 и 1220 годами в Священной Римской империи. Он писал на средневерхненемецком — языке, далёком от современного. Его произведения рождались на стыке двора, рыцарской культуры, веры и устных сюжетов.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Вольфраме сохранилось мало точных сведений. Известно лишь, что он происходил из Франконии, из местности Эшенбах, и принадлежал к среде, где ценили книги и песни.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даты рождения и смерти не подтверждены: биографию приходится собирать по намёкам. События и детали узнаются косвенно — через то, как он говорит о себе в текстах.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он упоминает скромное происхождение и то, что школьного образования мог не получить. При этом он демонстрирует глубокое знание литературных традиций своего времени и умение с ними работать.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 жизни Вольфрама фон Эшенбаха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Вольфрама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текста помогают понять, как от крупного романа о Граале автор переходит к поэме и затем к более краткому фрагменту.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«Парцифаль» стал центральным текстом и принёс Вольфраму наибольшую известность.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немецкие литературные памятники в рукописях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как рыцарь и поэт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мыслит не только как литератор, но и как человек рыцарской культуры: в его образе важны честь, служение, верность слову и личная ответственность. Эти качества задают тон его героям.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хорошо подходят миниатюра средневекового поэта или изображение рыцаря с мечом, а также иллюстрации с лютней и книгой. Так заметнее связь между эпохой и темами долга в 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«Парцифаль» как самое известное произведение Вольфрама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именно «Парцифаль» чаще всего называют главным произведением Вольфрама, а «Виллехальм» и «Титурель» воспринимаются как менее объёмные шаги в его творчестве.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отражает, что славу Вольфрама связывают прежде всего с сюжетом о Граале и нравственном взрослении, закреплённым в «Парцифале».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литературной известности по упоминаниям в учебных и обзорных источниках; значения на диаграмме — условные для визуализации.
</a:t>
            </a:r>
            <a:endParaRPr lang="en-US" sz="6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«Парцифаля» в главных событиях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вдали от мира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Парцифаль растёт уединённо и почти не знает правил поведения рыцаря. Из-за этого он часто действует слишком прямо и не понимает, почему поступки людей оценивают по-разному.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ошибки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 мир рыцарей, Парцифаль сталкивается с испытаниями и делает ошибки. Его подталкивают к пониманию норм: что уместно, как отвечать за слова и поступки.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испытания и встречи с вопросами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приключений он сталкивается с ситуациями, где важны не сила и победа, а внутренний смысл. Возникают трудные вопросы, на которые нельзя ответить только храбростью.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Грааля и внутреннее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поиск Грааля: он связан не только с чудесами, но и с тем, как меняется герой. Сила без понимания и сострадания оказывается неполной.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Парцифаля от наивности к зрелости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незнания правил к духовному росту: опыт, ответственность и осмысление. Этапы выстроены последовательно по сюжету.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Грааль в «Парцифале» — это символ высшей истины, тайны и духовной ответственности. Роман показывает: к нему нельзя прийти только через победы в бою или личную славу героя.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связывает чудо с нравственным выбором и терпением. Важную роль играют правильные вопросы: они помогают понять не только события, но и чувства других людей, их нужду и боль.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Грааля делает историю не обычным приключением. Это рассказ о том, как человек находит смысл жизни, учится состраданию и перестаёт мерить мир только силой и успехом.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Грааль в романе Вольфрама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Парцифаль как герой, близкий школьникам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на ошибках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Парцифаль похож на подростка: сначала он не понимает правил и говорит слишком прямо. Потом замечает последствия своих поступков и учится думать, прежде чем действовать.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Сомневается и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включает неудачи и внутренние кризисы. Герой взрослеет не потому, что «стал сильным сразу», а потому что набирается опыта и пересматривает свои взгляды.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пониманию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сострадание и умение замечать чужие чувства. Благодаря этому Парцифаль постепенно меняется: он понимает, что ответственность важнее внешней победы.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ставит верность слову и поступкам выше внешней победы. Герой отвечает за сказанное и сделанное, потому что честь проявляется не в громких жестах, а в последовательности действий.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идеи произведений Вольфрама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у Вольфрама — не украшение, а нравственный ориентир. Он показывает, что человек взрослеет, когда умеет замечать чужую боль и выбирать поведение, которое не унижает другого.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и честность помогают герою справляться с испытаниями. Ошибка не уничтожает путь, если человек признаёт её, делает выводы и не прячет правду за удобными оправданиями.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тексты Вольфрама становятся поучительными: они учат различать силу и мудрость. Настоящее достоинство проявляется в ответственности, а не только в успехе и удаче.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Вольфрама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сильнее всего в центре внимания автора оказываются духовный поиск и нравственный выбор: герою важно не только «что случилось», но и «что он понял».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«веса» у духовных тем: внутренний смысл событий поддерживает внешнюю динамику романа и объясняет, почему Грааль связан с вопросами и выбором.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презентации (не статистические данные); опора на тематический анализ произведений.
</a:t>
            </a:r>
            <a:endParaRPr lang="en-US" sz="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рукопись как форма сохранения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рукописи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Вольфрама распространялись в рукописях, которые переписывали вручную. Переписчик переносил не только содержание, но и особенности оформления, а иногда — порядок отдельных фрагментов.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текст при переписывании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книга была редкой и ценной, поэтому один и тот же текст мог существовать в разных списках. Из-за этого до нас дошли не все варианты и не всегда совпадает оформление или детали.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422874"/>
            <a:ext cx="5597100" cy="29714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и другие немецкие авторы Средневековья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разные акценты в немецком Средневековье: от куртуазных историй и романтического стиля до более философского и многослойного подхода Вольфрама.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выделяется не внешними эффектами языка, а тем, что заставляет читателя думать о причинах поступков и внутреннем взрослении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средневековой литературной традиции и школьным справочным материалам (без количественных измерений).
</a:t>
            </a:r>
            <a:endParaRPr lang="en-US" sz="7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Вольфрама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читателем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умеет обращаться к аудитории напрямую: будто ведёт беседу. Такой приём помогает следить за смыслом и почувствовать, что текст обращён к человеку, а не только к сюжету.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неожиданные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позволяет себе мягкую иронию, спорит с привычными ожиданиями. Из-за этого события развиваются не предсказуемо, а заставляют проверять собственные представления о героизме.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рядом с юмором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сочетаются напряжённые моменты и спокойные, даже доброжелательные оттенки. Так Вольфрам показывает: внутренний мир бывает противоречивым, как и жизнь людей.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характере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не только «что произошло», но и «почему герой так поступил». Через внутренние решения текст превращается в размышление о характере и ответственности.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XII–XIII веков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усилилось значение двора и рыцарских норм, а сюжеты о приключениях и чести активно создавались и переписывались. На этом фоне особенно заметной стала немецкая традиция романа.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рыцарской культуре объясняет популярность произведений Вольфрама. Но его оригинальность — в том, что он связывает этот мир с духовным выбором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истории европейской литературы XII–XIII веков (составлено для учебной интерпретации; без точных чисел).
</a:t>
            </a:r>
            <a:endParaRPr lang="en-US" sz="6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Вольфрама читают как ранний европейский пример взросления, где важен моральный выбор. Герой меняется постепенно, и это делает истории ближе современному читателю.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«Парцифаль» повлиял на дальнейшие пересказы сюжетов о Граале и нашёл отражение в культуре разных эпох. Поэтому Вольфрам важен не только как автор, но и как источник идей.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особенно понятны темы ошибок и последующего роста: смелость без ответственности не решает всё. В его текстах учатся быть и сильными, и внимательными к другим.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Вольфрам фон Эшенбах важен сегодня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«Парцифаля» на уроке литературы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для чтения: сюжет → символы → взросление → вывод о выборе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Вольфраме фон Эшенбахе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1170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Вольфрам фон Эшенбах — немецкий поэт, чьё время обычно относят к концу XII века. Его биография известна неполно, поэтому многое уточняют по текстам.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 — начало XIII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он создаёт основные произведения в традиции миннезанга и рыцарского романа. Центральным становится роман «Парцифаль».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1220 (оценка)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датируют примерно 1170–1220 годами. Для уроков литературы он важен как автор, связанный с темой ошибок и внутреннего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Вольфрама соединяет рыцарский подвиг, религиозные представления и историю взросления героя. «Парцифаль» учит: сила без совести и сострадания неполна, а путь к смыслу требует ответственности и понимания других.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наследие Вольфрама фон Эшенбаха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2026-05-15T07:20:52Z</dcterms:created>
  <dcterms:modified xsi:type="dcterms:W3CDTF">2026-05-15T07:20:52Z</dcterms:modified>
</cp:coreProperties>
</file>