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 телепрограммы: важность для современной молодёжи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 ТВ формируют мировоззрение и навыки подростков, открывая культурные горизонты.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кино и телевидения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зарождения кинематографа у братьев Люмьер до распространения телевидения XX века — мощные инструменты образования и социализации молодёжи на мировом уровне.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многообразие англоязычного кино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Драматургию, комедию и триллеры дополняют фэнтези, sci-fi и анимационные фильмы, отражая разные культурные коды и языковые особенности.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регионального сленга и идиоматических выражений в фильмах способствует развитию языковой интуиции и понимания.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Экшен и комедии наиболее популярны среди старшеклассников, составляя свыше 60% просмотров, благодаря динамичному сюжету и юмору.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фильмы также включают социальные темы и глобальные тренды, делая их актуальными для подростков во всём мире.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английских телепрограмм и их аудитория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Ситкомы и реалити-шоу — любимые форматы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ситкомы и реалити-шоу популярны среди подростков 14-18 лет благодаря сочетанию юмора и жизни «настоящих» людей, что делает их близкими и понятными.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Научно-популярные передачи расширяют кругозор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Телепередачи с образовательным уклоном способствуют развитию интереса к науке и технологиям, выходя за рамки развлечения и поддерживая учебный процесс.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английских форматов в других странах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популярные шоу переносятся на локальные рынки с учётом культурных особенностей, что усиливает их привлекательность и доступность для молодых зрителей.
</a:t>
            </a:r>
            <a:endParaRPr lang="en-US" sz="10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 ТВ как инструмент изучения английского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на английском помогает развить навыки аудирования и восприятия живой речи в разных стилях и жанрах.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сериалы как «Friends» и «Stranger Things» используются для практики и повышения мотивации школьников.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Субтитры служат эффективным дополнением для усвоения новых слов и устойчивых выражений с синхронизацией аудио и текста.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просмотра английских фильмов и программ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время указывает на значительную вовлечённость старшеклассников в англоязычный контент.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субтитров свидетельствует об ориентации на изучение языка через оригинальные аудио материалы.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ВЦИОМ,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Топ-5 популярных англоязычных фильмов среди российских старшеклассников (2020–2023)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по сборам и популярности прежде всего связаны с жанрами фэнтези, приключений и научной фантастики.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с элементами волшебства и приключений занимают лидирующие позиции среди молодёжи.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Кинопоиск,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предоставляют доступ к традициям и ценностям англоговорящих стран, расширяя понимание культуры и общества.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толерантности и инклюзии в программе способствуют разрушению стереотипов и укреплению уважения к многообразию.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фильмов в образовании стимулирует языковой и культурный обмен и формирует открытую мировоззренческую позицию.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Межкультурная коммуникация через фильмы и ТВ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Субтитры помогают усвоить аутентичные выражения и акценты, усиливая языковое понимание в процессе просмотра.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субтитров и дубляжа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Дубляж облегчает восприятие сюжета, но уменьшает погружение в оригинальную речь и интонации актёров.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учеников предпочитают субтитры как инструмент усовершенствования английского языка и расширения словарного запаса.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сериалы и их влияние на молодёжь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«Sherlock» — интеллектуальный детектив с британским колоритом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 стимулирует интерес к британской культуре и интеллектуальному английскому языку. Его сложный сюжет и диалоги способствуют развитию критического мышления и языковой компетенции.
</a:t>
            </a:r>
            <a:endParaRPr lang="en-US" sz="1055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«Stranger Things» — мистический мир и 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сериал популярен благодаря сочетанию ностальгии по 80-м, загадочной атмосферы и живой речи подростков, что привлекает молодёжь к изучению английского.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«Breaking Bad» — социальная драма с моральными вопросами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 сложных жизненных ситуаций стимулирует обсуждения серьезных тем и мотивирует школьников на глубокое понимание языка и культуры.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использования стриминговых сервисов для просмотра англоязычного контента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мотивация старшеклассников — возможность гибко выбирать контент с удобным языковым сопровождением и адаптироваться под личные интересы.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пять лет количество пользователей выросло более чем в тройне, что подчёркивает возрастающую роль стриминга в медиапредпочтениях молодёжи.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CGI позволяют создавать визуально захватывающие эффекты, усиливая погружение зрителя и делая повествование более красочным и реалистичным.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инновационных технологий на качество контента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VR-технологии вводят элемент интерактивности, давая возможность пользователям взаимодействовать с сюжетом и развивать языковые навыки в иммерсивной среде.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применяется для адаптации учебных программ, персонализируя язык изучения под уровень и интересы пользователей.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приложения увеличивают мотивацию и вовлечённость, создавая новые форматы взаимодействия с англоязычным контентом и делая обучение более эффективным.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изучения английского языка через фильмы и телепрограммы
</a:t>
            </a:r>
            <a:endParaRPr lang="en-US" sz="2134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методики и последовательность действий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Документальные и образовательные проекты на английском языке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чудеса планеты в «Our Planet»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сериал раскрывает уникальные биомы Земли, демонстрирует влияние человека на природу и мотивирует к экологическому сознанию через яркие визуальные истории и современные научные данные.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«BBC Planet Earth» — классика научной кинематографии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Знаменитый документальный цикл помогает взглянуть на удивительный животный мир с разных ракурсов, стимулируя интерес к биологии и экологии у молодёжи.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«Cosmos» — наука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 отличается доступным подачей сложных научных концепций, расширяет кругозор, способствует развитию критического мышления и формирует научную грамотность у 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социальные и личностные проблемы в англоязычных фильмах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буллинга раскрывается через эмоции и мотивации персонажей, помогая подросткам понять и обсудить подобные явления в жизни.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психологии подростков и экологии становятся стимулом для обсуждений, мотивируя на активную жизненную позицию и взаимопомощь.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миграции и прав меньшинств освещаются с разных сторон, стимулируя толерантность и осмысление социальной справедливости.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2305" y="1318200"/>
            <a:ext cx="5679390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TV и стриминговых платформ для изучения английского языка
</a:t>
            </a:r>
            <a:endParaRPr lang="en-US" sz="1915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параметры и преимущества традиционного телевидения и стриминговых сервисов с точки зрения учащихся.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Стриминговые платформы обеспечивают более гибкий, персонализированный и интерактивный процесс изучения английского, что особенно ценно для современной молодёжи.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литературных произведений в англоязычном кино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 позволяют учащимся сравнивать оригинальные тексты и визуальную интерпретацию, углубляя понимание языка и контекста произведения.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различий между книгой и фильмом развивает критическое мышление и навыки интерпретации, полезные для учебы.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оживляют классические сюжеты, делая их привлекательными для подростков и способствуя расширению лексического запаса.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экранизации вводят новые сленговые и разговорные формы, обогащая речевой запас и знакомя с актуальной культурой.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актёров, ведущих и режиссёров на мотивацию учащихся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Emma Watson — пример успешного объединения актёрства и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Emma активно поддерживает изучение английского и образование в целом, выступая вдохновляющим примером для молодёжи по всему миру.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Benedict Cumberbatch и британская актёрская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своими ролями в культовых сериалах, он демонстрирует высокий уровень владения языком и стиль, что мотивирует студентов учиться усерднее.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Steven Spielberg — мастер социального и исторического кино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свои фильмы Стивен способствует пониманию сложных тем, помогая подросткам развивать аналитические способности и интерес к английскому языку.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взросления и самоидентификации позволяют молодым людям видеть отражение своих переживаний и расширять эмоциональный словарь.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и первые шаги во взрослую жизнь раскрываются через реалистичных персонажей, что повышает эмпатию и мотивацию к языковому развитию.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способствует не только пополнению лексики, но и формированию эмоциональной компетентности и уверенности в общении на английском.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для подростков как пространство для самовыражения и изучения языка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 телепрограммы на английском: ключ к мотивации и развитию навыков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Англоязычные фильмы и программы укрепляют языковые и культурные компетенции, способствуют диалогу между культурами и раскрывают творческий потенциал современных старшеклассников.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2026-05-07T21:06:01Z</dcterms:created>
  <dcterms:modified xsi:type="dcterms:W3CDTF">2026-05-07T21:06:01Z</dcterms:modified>
</cp:coreProperties>
</file>