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6 классе: зачем он нужен и что мы изучаем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читать, говорить, слушать и писать увереннее каждый день.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доступ к учебе, поездкам и цифровой среде: многие слова уже знакомы из интерфейсов, игр и техники. Для шестиклассника это практичный инструмент, который помогает понимать инструкции, простые тексты и постепенно переходить к сложным темам.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важен для школьника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алфавита помогает читать слова по буквам, различать заглавные и строчные формы и быстрее запоминать написание.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 включает английский алфавит, поэтому важно уверенно узнавать, писать и называть каждую из них.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
</a:t>
            </a:r>
            <a:endParaRPr lang="en-US" sz="7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ударение часто определяет, как воспринимается слово целиком. Если поставить его неверно, собеседнику будет труднее узнать знакомое слово, даже если буквы написаны правильно.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слове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Вопрос, утверждение и просьба звучат по-разному благодаря ритму и интонации. Именно они помогают передать смысл и настроение фразы, особенно в коротком разговоре на уроке.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 предложении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гласного звука может менять смысл слова. Поэтому ship и sheep нельзя читать одинаково: различие в произношении помогает точнее понимать речь на слух и самому говорить без путаницы.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и краткие гласные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есть звуки, которые непривычны русскоязычным ученикам, например [θ] и [ð]. Их важно тренировать отдельно, чтобы речь звучала ближе к норме и слова не смешивались.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без русских аналогов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произношение: как звучит английская речь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тема связана с повседневными ситуациями, поэтому новые слова сразу можно применять в речи и письме.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распределена по привычным для школьника сферам, что облегчает запоминание и построение простых высказываний.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 английскому языку для 6 класса; тематическая структура курса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6 класса по основным темам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900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41125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9537" y="1500220"/>
            <a:ext cx="439200" cy="351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53100" y="1456900"/>
            <a:ext cx="38325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используют, когда говорят о себе, собеседнике или группе людей. Они помогают строить простые фразы о возрасте, занятиях, принадлежности и действиях в знакомом окружении.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I, you, we, they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местоимений и to be позволяет строить базовые предложения: I am 12. She is my friend. They are at school. Такие модели нужны в каждом начале изучения языка.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высказывания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it употребляется для предметов, животных и явлений, когда пол или личность не важны. Это делает речь короче и помогает избегать повторов одного и того же существительного.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для предметов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меняется по лицам: I am, you are, he is, she is, it is, we are, they are. Эти формы нужны для описания состояния, места и признаков.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to be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и she обозначают человека мужского или женского пола. В предложениях они требуют внимательного согласования с формой глагола, чтобы фраза звучала грамотно и естественно.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и she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глагол to be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568" y="1145300"/>
            <a:ext cx="80809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 правильное время в зависимости от того, привычка это, факт или действие, происходящее сейчас.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регулярность, а Present Continuous — текущий момент; ключ к выбору времени — вопрос «когда происходит действие?».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времена глагола: Present Simple и Present Continuous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правилах школьной грамматики: утверждение, отрицание и вопрос.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простое английское предложение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0220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используют, когда нужно спросить о предмете, названии или действии. Такой вопрос помогает быстро уточнить смысл, не перегружая разговор лишними словами и длинными объяснениями.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220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 — что именно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2915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вопросительное слово, он быстрее понимает смысл реплики и может ответить сразу. Это делает общение на уроке более живым и уверенным.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2915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без пауз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108938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спрашивает о месте, а when — о времени. Эти слова особенно полезны в коротких диалогах, когда нужно узнать, где что-то происходит и когда именно это случилось.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08938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и when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815675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относится к человеку, а how — к способу, состоянию или качеству. Они помогают задавать точные вопросы и получать более полезные ответы в одном-двух предложениях.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5675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и how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522413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часто достаточно yes или no и правильной формы глагола: Yes, I do. No, she doesn’t. Такие ответы экономят время и звучат естественно.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22413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и короткие ответы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висит короткое объявление о школьном кружке английского языка. В нём указаны день, время и кабинет, а также имя учителя. Ученик быстро находит знакомые слова и понимает, куда и когда нужно прийти.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у школьной доски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детей обсуждают кота, его имя, цвет и привычки. В таком тексте важно увидеть ключевые детали и заметить, кто задаёт вопросы, а кто даёт короткие ответы.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 домашнем питомце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небольшом письме ученик рассказывает о своей комнате, друзьях и любимом занятии. Текст помогает искать главную мысль, замечать имена и понимать, что произошло сначала, а что — потом.
</a:t>
            </a:r>
            <a:endParaRPr lang="en-US" sz="1152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другу из лагеря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понимание коротких текстов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аудиотекстах особенно важно быстро узнавать знакомые слова и связывать их с ситуацией. Это помогает не терять смысл даже при незнакомых звуках.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опор ученик замечает в речи, тем легче выделять главное и понимать задание без полного перевода.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требованиям школьного аудирования для 6 класса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Аудирование: что помогает понимать английскую речь на слух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and, but и because делают текст более связным и понятным. Они помогают соединять предложения, объяснять причину и показывать противопоставление без лишней сложности.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мысли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работы полезно перечитать текст, чтобы исправить ошибки в часто встречающихся словах, заглавных буквах и окончаниях. Аккуратность здесь так же важна, как и содержание.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написание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прочитать вопрос или образец, чтобы определить тему и объём ответа. Это помогает не уходить от задания и сразу выбрать нужные слова.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задание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письма в 6 классе подходят короткие предложения о себе, семье, школе или увлечениях. Лучше писать ясно и без сложных конструкций, чем пытаться использовать незнакомую грамматику.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простые фразы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Письмо: короткие сообщения и личные письма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описывать размер, характер, внешний вид и настроение. В 6 классе часто используются простые слова: big, small, fast, happy, interesting, которые делают речь точнее и выразительнее.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This book is bigger than that book и My brother is taller than me показывают, как прилагательное сочетается со словом than. Это одна из базовых моделей описания.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два объекта, используют формы bigger, smaller, faster или more interesting. Такие конструкции нужны, когда нужно показать отличие между людьми, животными, вещами или местами.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предметов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описания: прилагательные и степени сравнения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привычным темам помогают рассказывать о своей жизни и понимать простые тексты.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слова дают опору для диалогов и коротких рассказов, потому что связаны с повседневным опытом ученика.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6 класса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лексика: школа, дом, семья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со словом на уроке и дома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учить новые английские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незнанием темы, а с привычкой переносить правила русского языка. Регулярная практика помогает быстро уменьшать такие затруднения.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ученикам нужна тренировка в формах глагола и порядке слов, потому что именно эти элементы отличают английскую фразу.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трудностям учащихся 6 класса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шестиклассников в английском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275" y="3217325"/>
            <a:ext cx="3285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7938" y="3217325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9537" y="1480700"/>
            <a:ext cx="439200" cy="3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125" y="1500220"/>
            <a:ext cx="439200" cy="35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часто встречаются в меню телефона, настройках и приложениях. Понимание простых подписей помогает быстрее находить нужные функции и не путаться в командах.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и интерфейсы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online, chat, video и like используются в сообщениях, соцсетях и комментариях. Они помогают читать простые тексты в интернете и понимать, о чём идёт речь.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сети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жанров, исполнителей и некоторых музыкальных терминов обычно пишутся по-английски. Это делает язык заметным в плейлистах, онлайн-сервисах и описаниях треков.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жанры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товарах часто встречаются short words и обозначения, связанные с составом, использованием или размером. Знание английского помогает лучше понимать надписи на упаковках и этикетках.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Упаковки и инструкции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на экранах часто используются level, score, game и похожие слова. Они помогают понимать задания, результаты и обозначения, даже если игра не переведена полностью.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уровни
</a:t>
            </a:r>
            <a:endParaRPr lang="en-US" sz="1300" dirty="0"/>
          </a:p>
        </p:txBody>
      </p:sp>
      <p:sp>
        <p:nvSpPr>
          <p:cNvPr id="23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повседневной жизни и в интернете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двух языков помогают понять, на что обращать внимание при изучении грамматики.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фраза сильнее зависит от порядка слов и служебных слов, поэтому при письме и разговоре важно следить за структурой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грамматики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английского и русского языков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схема короткого разговора на уроке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мини-диалог на английском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6 классе: уверенный старт для общения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английского в 6 классе помогает уверенно читать, слушать, говорить и писать на базовом уровне. Эти навыки делают уроки понятнее и открывают больше возможностей в учёбе и повседневной жизни.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2026-05-31T03:58:32Z</dcterms:created>
  <dcterms:modified xsi:type="dcterms:W3CDTF">2026-05-31T03:58:32Z</dcterms:modified>
</cp:coreProperties>
</file>