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и в лесу: правила безопасности для 2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отдыхать безопасно у воды и в лесу.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природе нужны особые правила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лес кажутся знакомыми, но там легко попасть в неприятность. Мокрый камень, глубокая яма, жаркое солнце или незаметная тропа требуют внимательности и спокойных решений рядом со взрослыми, а не геройства наобум, как в кино, только без титров и спецэффектов!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у воды считаются опасными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крутых берегов легко поскользнуться и упасть в воду. Подходить к самому краю опасно даже тогда, когда вода выглядит спокойной и тихой.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камни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камни и мокрые доски очень коварны: нога может внезапно уехать, как на льду. Поэтому бегать по ним и прыгать нельзя.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ямы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дно может скрывать ямы, коряги и резкий обрыв глубины. Снаружи место кажется обычным, а внутри таит риск для ребёнка.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и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течение и сильные волны легко уносят далеко от берега. Даже хороший пловец устаёт, если вода тянет в сторону или толкает назад.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Ныряние, толчки и купание без разрешения взрослых особенно опасны. Когда рядом нет помощи, маленькая шалость у воды может быстро превратиться в большую беду.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отдых у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взрослые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отдыхать у воды там, где рядом находятся взрослые. Они быстрее заметят опасность, подскажут, где можно стоять, и помогут не делать лишних шагов.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Пологий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место для купания — с пологим берегом и спокойным входом в воду. Там ребёнку легче зайти и выйти, не поскользнувшись у кромки.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спасательный круг, жилет и аптечка, отдых становится спокойнее. Эти вещи нужны не для игры, а чтобы быстро помочь в трудный момент.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купания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установлен знак купания и разрешён отдых, безопаснее соблюдать правила и слушать взрослых. Такие места специально выбирают и проверяют, чтобы дети не рисковали зря.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у воды стало опасно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для ребёнка в опасной ситуации у воды.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купания для младших школьников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утомляет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воде тело быстро мёрзнет, даже если сначала кажется бодрым. Усталость приходит незаметно, поэтому важно выходить вовремя и не геройствовать.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перерыв после 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плотного обеда перед купанием нужен отдых. Организму тяжело сразу работать и двигаться активно, поэтому лучше спокойно подождать, чем спешить.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Купаться можно только тогда, когда взрослые разрешили и видят ребёнка рядом. Самостоятельное купание кажется смелым, но на деле оно очень рискованно.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шалостей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Толкаться, хватать друг друга и нырять в незнакомом месте нельзя. В воде даже короткая игра может закончиться испугом, если потерять равновесие.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озеро и море: чем они отличаются по опасности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главное опасение — течение. Оно может незаметно унести в сторону, поэтому даже у берега нужно смотреть внимательно и не заходить далеко.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опасны ямы, водоросли и внезапная глубина. Внешне поверхность спокойная, но под водой можно неожиданно уйти глубже, чем кажется.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мешают волны и резкие перепады глубины. Вода может резко толкнуть, а затем стать глубже, чем было мгновение назад.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бывает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летом вода не всегда тёплая. Холод быстро забирает силы, поэтому нельзя доверять только красивой и спокойной 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 в лес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лесной прогулки нужна закрытая одежда, чтобы меньше царапаться о ветки и траву. Головной убор тоже полезен: он защищает и от солнца, и от назойливых насекомых.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обувь помогает не скользить на корнях и мокрой земле. Если ноги защищены, идти по тропинке проще, а усталость приходит медленнее.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свисток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воды нужна, чтобы не перегреться и не чувствовать сильную жажду. Свисток помогает подать сигнал, если ребёнок отстал или потерялся.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вещи и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куртка или жилет помогают быстро заметить ребёнка среди деревьев. У взрослого должен быть заряженный телефон, чтобы при необходимости сразу позвать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730" y="1695597"/>
            <a:ext cx="234937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лесу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убегать вперёд или отставать от группы. Когда дети идут вместе, взрослым легче всех видеть и считать, а прогулка получается спокойной и безопасной.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нужно по заметной тропинке и не сворачивать в густые заросли. Знакомая дорога помогает не запутаться и быстрее вернуться обратно.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приметы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необычные деревья, большие пни или поваленные стволы. Такие ориентиры помогают понять, где ты был, если путь кажется похожим на другие места.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со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лесу особенно важно держаться рядом со взрослым. Тогда ребёнок не потеряется, не устанет зря и не попадёт в опасное место.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всё же заблудился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 успокоиться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остановиться и не паниковать. Спокойный ребёнок быстрее слышит взрослых, лучше думает и не делает лишних шагов в сторону.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Остаться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 бегать по лесу, а ждать там, где потерялся. Если начать метаться, найти дорогу станет ещё труднее и страшнее.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Подавать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громко звать взрослых и, если есть свисток, подавать сигнал. Звук легче услышать среди деревьев, чем тихий голос, особенно на расстоянии.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рисковать зря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прятаться, пробовать неизвестные ягоды и грибы или идти куда попало. Если рядом есть безопасная тропинка, двигаться по ней можно только очень осторожно.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диким животным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прогулок в лесу и у воды: сначала сохраняем спокойствие, потом увеличиваем дистанцию и зовём взрослого
</a:t>
            </a:r>
            <a:endParaRPr lang="en-US" sz="27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растения и грибы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не значит безопасное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и нарядные грибы могут выглядеть очень заманчиво, но пробовать их нельзя. В природе лучше любоваться глазами и не трогать незнакомые растения без необходимости.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опасными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Борщевик, жгучая крапива и колючие кусты могут обжечь кожу или поцарапать её. Если растение неизвестно, проходи мимо и не ломай ветки ради любопытства.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касания — сразу 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растение всё же задели, руки нужно вымыть с мылом. Это помогает убрать сок, пыльцу и мелкие частицы, которые могут вызвать зуд, раздражение или неприятное жжение.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больно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ожоге, сыпи, покраснении или боли нужно сразу сказать взрослому. Не терпи и не лечись сам: взрослый подскажет, как помочь и когда обратиться к врачу.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опасности в лесу и у воды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опасности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у воды маленькая невнимательность быстро становится большой неприятностью. Если смотреть по сторонам и не спешить, можно избежать царапин, укусов и лишних слёз.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муравейники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лучше обходить стороной: муравьи защищают свой дом. Рядом с ними легко получить болезненные укусы, поэтому любопытство здесь лучше оставить на безопасном расстоянии.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под ноги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могут лежать мокрые корни, стекло, мусор, ржавые банки и острые ветки. Один неловкий шаг — и прогулка превращается в очень грустное приключение.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правильную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 и длинные штаны защищают ноги от царапин, клещей и сухих травинок. Так гулять удобнее, чем потом рассматривать ссадины и считать пластырь поштучно.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летнем рюкзаке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тень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солнечный день Маша положила в рюкзак бутылку воды и головной убор. На прогулке они оказались самыми нужными вещами: в жару глоток воды и кепка сразу сделали поход приятнее и спокойнее.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аптечка на всякий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в кармашке лежали пластырь и салфетки. Когда он задел ветку, помощь нашлась быстро, и царапина уже не казалась страшной. В рюкзаке полезно держать простые вещи, которые спасают от лишних слёз.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лес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Ани в рюкзаке были средство от насекомых, свисток и разрешение от взрослых. Рядом с тропинкой и берегом такой набор особенно помогает: он делает прогулку заметно спокойнее и для детей, и для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606" y="1651915"/>
            <a:ext cx="35235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перегреться на солнце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тень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лицо покраснело, а играть уже не хочется, нужно уйти в тень. Короткий отдых помогает телу остыть и не превращать весёлую прогулку в жаркий марафон.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воду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жажда — важный знак, что организму нужна вода. Пить лучше небольшими глотками и не ждать, пока станет совсем тяжело и лениво даже шагать.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долгой игры полезно останавливаться, садиться и отдыхать. Перерыв помогает снять усталость, а ещё даёт ногам и голове немного передохнуть от солнца.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Слабость, головная боль и красное лицо говорят о перегреве. Если они появились, нужно сразу сказать взрослому, уйти с солнца и не спорить с жарой.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детям на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взрослые решают, куда идёт группа, где она остановится и когда вернётся. Ребёнку важно заранее сказать, с кем он будет гулять и что брать с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особенно полезны спасатели: они следят за безопасностью и помогают, если кто-то поскользнулся, испугался или ушёл туда, куда не надо.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работники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помогают люди, которые знают тропинки, правила и опасные места. Если маршрут незнакомый, рядом с таким взрослым спокойнее и безопаснее идти всей группе.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взрослого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кажется чужим или опасным, оставаться одному нельзя. Рядом со взрослым проще не потеряться, не испугаться и вовремя получить помощь, если что-то пошло не так.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звонить по номеру 112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в опасной ситуации сначала оцениваем проблему, затем быстро и спокойно сообщаем, что случилось и где это произошло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выходом из класса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готов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Дима ещё раз проверил свой рюкзак: вода на месте, телефон взрослого записан, а кепка лежит сверху. Теперь не придётся вспоминать всё на бегу и спрашивать, кто забыл самое важное.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по списку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Лены были удобные кроссовки, закрытая одежда и лёгкая куртка. Учительница посмотрела на класс и улыбнулась: когда одежда подобрана правильно, дорога до леса или берега становится заметно спокойнее и веселее.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 и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дверью ребята ещё раз повторили, где встречаются после прогулки и кто идёт с ними. У каждого было разрешение взрослых, поэтому вся группа вышла организованно, как маленький отряд очень серьёзных исследователей.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безопасности, которые легко запомнить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только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заходить в воду без разрешения, нырять в незнакомом месте и устраивать опасные игры. Рядом со взрослым легче заметить беду и сразу остановиться.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 сходи с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один за ягодами, грибами или просто из любопытства. Тропа помогает не потеряться, а группа — не остаться одному среди деревьев и кустов.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зови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страшно, непонятно или кто-то рядом пострадал, не молчи. Нужно сразу позвать взрослого, потому что помощь рядом — это не слабость, а очень умная привычка.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 умом — это лучший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и в лесу помогают простые вещи: внимание, взрослые рядом и спокойные решения. Если помнить правила, приключения будут радостными, а домой все вернутся здоровыми и довольными.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2026-05-25T22:21:29Z</dcterms:created>
  <dcterms:modified xsi:type="dcterms:W3CDTF">2026-05-25T22:21:29Z</dcterms:modified>
</cp:coreProperties>
</file>