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дружны с печатным словом. С. Михалков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стихи и добрый смысл — вместе с Михалковым!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Михалков: поэт, которого читают вслух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— один из самых известных детских поэтов. Он писал так, что строки легко запоминаются, а герои сразу становятся близкими и понятными школьникам.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83175"/>
            <a:ext cx="322200" cy="2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4729"/>
            <a:ext cx="322200" cy="33259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ему стать писателем для детей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с ранних лет любил читать книги, журналы и стихи. Чтение радовало его, помогало узнавать новое и учило замечать, как слово может быть веселым и добрым.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живой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слушал, как люди говорят, шутят и спорят. Это помогало ему писать простыми словами, чтобы дети легко понимали смысл и узнавали знакомые жизненные ситуации.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писать для ребят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чтению и наблюдательность сделали Михалкова писателем, который говорит с детьми честно и ясно. Его тексты звучат легко, будто их хочется читать вслух снова и снова.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— первый друг ребенка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Михалкова книга напоминает доброго товарища: она открывает новые слова, рассказывает о мире и помогает ребенку чувствовать себя увереннее в чтении.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книга не кажется скучной. Она дружелюбна, живая и понятная, а веселые рисунки рядом делают встречу с текстом еще теплее и интереснее.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поэмы — высокий, заметный и очень добрый человек. Он не хвастается силой, а использует ее, чтобы помогать другим и защищать порядок.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«Дядя Стёпа» — добрый великан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Дяди Стёпы есть и улыбка, и уважение к людям. Он ведет себя честно, справедливо и спокойно, поэтому вызывает доверие.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любят этого героя за понятность: он похож на настоящего помощника, который всегда рядом, когда нужно подсказать, выручить или остановить беспорядок.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умеет шутить так, чтобы читателю было весело, но никому не было неприятно. Его юмор мягкий и добрый.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случается смешная ошибка или забавное недоразумение. Герой попадает в трудную ситуацию и сам помогает нам увидеть, как не надо поступать.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легко запоминаются, потому что в них есть ритм, движение и короткие яркие сцены. Они читаются почти как маленькая игра.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смех автор учит важным вещам: не лениться, не хвастаться и не спорить попусту. Это урок, который особенно хорошо слышат дети.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стихи без обиды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4128" y="3549378"/>
            <a:ext cx="216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с ясным смыслом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люди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Михалкова звери и птицы ведут себя почти как люди: спорят, ленятся, хвастаются или, наоборот, работают дружно и стараются быть полезными.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обычно невелика по объему. Это удобно для младших школьников: сначала легко следить за сюжетом, а потом быстро понять, что хотел сказать автор.
</a:t>
            </a:r>
            <a:endParaRPr lang="en-US" sz="863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басни всегда чувствуется урок. Он не спрятан, а выражен ясно, поэтому ребенок может сразу заметить, какое поведение автор одобряет, а какое — нет.
</a:t>
            </a:r>
            <a:endParaRPr lang="en-US" sz="891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для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удобно читать в классе. Они помогают обсуждать поступки героев, учат слушать друг друга и искать честное, разумное решение.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Печатное слово в школе и дома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Михалкова любят читать в классе, дома и на праздниках. Они звучат бодро, поэтому их легко произносить по строчкам и запоминать без лишнего труда.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часто встречаются знакомые детям слова и школьные вещи. Поэтому чтение помогает развивать память, речь и интерес к книге с самых первых уроков.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ответственность в его произведениях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важны честность и ответственность. Если герой обещал помочь, он помогает; если ошибся, он старается исправиться, а не оправдываться.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Михалкова не любят лениться. Они стараются довести дело до конца, потому что понимают: труд требует внимания, терпения и аккуратности.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труд делает человека надежнее и сильнее. Такие примеры легко понять младшим школьникам, потому что они близки к школьной жизни.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войне, мире и памяти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Великой Отечественной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жил в непростое время и видел, как важно беречь людей и Родину. Эти переживания отразились в его серьезных произведениях.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мужестве и мире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звучат память, стойкость и уважение к тем, кто защищал страну. Они помогают детям спокойно говорить о важном и сложном.
</a:t>
            </a:r>
            <a:endParaRPr lang="en-US" sz="951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остается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напоминают: мир нужно ценить и хранить. В них слышна любовь к людям, стране и жизни без войны.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государственных гимна России связаны с именем Сергея Михалкова.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Государственного гимна СССР (1943, 1977) и Государственного гимна Российской Федерации (2000) — Сергей Михалков
</a:t>
            </a:r>
            <a:endParaRPr lang="en-US" sz="650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редкий случай в литературе: писатель стал автором слов двух главных гимнов страны и вошёл в историю не только детскими стихами.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легко запоминаются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Михалкова строки звучат чётко и ровно: в них есть рифма, повтор и удобный для чтения ритм. Поэтому стихотворение быстро превращается в почти знакомую песенку.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наполнены движением, разговором и яркими подробностями. Ребёнок легко представляет героя, смеётся над ситуацией и без труда запоминает добрый вывод.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стихах Михалкова — не просто предмет, а верный помощник. Она открывает новые слова, объясняет мир и учит ребёнка внимательно читать.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Печатное слово сохраняет знания надолго. Оно помогает помнить важное, отличать добро от плохого и понимать, что у каждого поступка есть смысл.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чтение выглядит радостью, а не обязанностью. Книга терпеливо ждёт своего читателя и каждый раз готова удивить чем-то новым.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дружба с книгой начинается с простых страниц. Если читать с интересом, книга станет любимым спутником и дома, и в школе.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дружны с печатным словом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71" y="1783200"/>
            <a:ext cx="177563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его стихов похожи на школьников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могут забыть, поторопиться или сказать не то. Такие промахи знакомы каждому ребёнку и помогают увидеть, как важно быть внимательным.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Спорят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звучат разговоры и небольшие споры. Из-за этого история становится живой, а читатель легко понимает, где правда и где пустые слова.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ошибки герой обычно делает вывод и меняется к лучшему. Это учит не бояться признать промах и спокойно исправить его.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показывает, как обычный школьник становится аккуратнее, добрее и ответственнее. В этом и есть главный смысл его простых историй.
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Михалкова и рисунки художников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рисунок помогает понять шутку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смешных стихах иллюстрация часто подсказывает, почему герой выглядит забавно и что именно случилось в истории. Для первоклассника это очень важно: картинка помогает быстрее уловить настроение текста и увидеть улыбку автора.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страница становится маленьким спектаклем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может показать героя крупно, добавить движение, жест или выражение лица. Тогда стихотворение читается почти как сценка, а ребёнок с интересом возвращается к строчкам, чтобы проверить, всё ли он заметил.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читают до сих пор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Михалкова говорят о вечных вещах: дружбе, семье, школе, смелости и порядке. Эти темы понятны детям и взрослым в любое время.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его стихов простой, но точный. Короткие строки, юмор и ясные примеры помогают быстро понять смысл и не терять интерес к чтению.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легко читать вслух, учить наизусть и обсуждать в классе. Поэтому они остаются близкими младшим школьникам и 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что книгу нужно беречь, а чтение — уважать. Печатное слово становится другом, который помогает думать, запоминать и рассуждать.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учат слушать внимательно и не торопиться с выводами. Это полезно на уроке, когда важно услышать задание и понять каждое слово.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напоминают, что честность, вежливость и старание делают человека лучше. Эти качества нужны и дома, и в школьном классе.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умеет соединять смех и серьёзность. Поэтому его тексты не только развлекают, но и мягко воспитывают добрые привычки.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произведения Михалкова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прожил долгую жизнь и оставался известным писателем на протяжении многих десятилетий. Он писал для детей и взрослых, поэтому его творчество охватывает разные читательские миры.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связано сразу с поэзией, баснями, сказками и государственными текстами. Такое разнообразие встречается редко и показывает, насколько широким был его литературный талант.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писателе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Михалкова в 1 классе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читаем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удобно читать медленно и чётко. Так ребёнок слышит рифму и учится не пропускать слова.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ищем смешной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можно найти забавную ситуацию или добрый совет. Это делает стихотворение понятнее и интереснее.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пробуем по ролям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удобно распределить между детьми. Чтение становится живым, а текст запоминается почти без усилий.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показал, что книга может быть весёлым другом и мудрым учителем. Его стихи помогают полюбить чтение, стать добрее и увереннее в первом школьном году.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2026-05-24T02:39:33Z</dcterms:created>
  <dcterms:modified xsi:type="dcterms:W3CDTF">2026-05-24T02:39:33Z</dcterms:modified>
</cp:coreProperties>
</file>