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селекции и биотехнологии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клетки и микроорганизмы помогают создавать полезные формы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селекцию и биотехнологию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связывают школьную биологию с реальными задачами питания, медицины, промышленности и охраны природы, показывая, как знания о ДНК, клетке и мутациях работают на практике.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 как основа работы селекционера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преемственность поколений: гены, расположенные в хромосомах, передают потомкам признаки родителей и создают основу для сохранения полезных свойств в потомстве.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особи непохожими друг на друга. Именно благодаря мутациям, комбинативной изменчивости, кроссинговеру и независимому расхождению хромосом появляются новые сочетания признаков.
</a:t>
            </a:r>
            <a:endParaRPr lang="en-US" sz="977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может работать только с разнообразием признаков. Без наследственной изменчивости невозможно выделить формы с повышенной урожайностью, устойчивостью к болезням или лучшими вкусовыми качествами.
</a:t>
            </a:r>
            <a:endParaRPr lang="en-US" sz="911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создании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удачные признаки, а изменчивость предоставляет сырьё для отбора. Вместе они делают возможным получение новых сортов, пород и линий с заданными свойствами.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различаются по способу получения и закрепления полезных признаков.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скрещивание помогают объединять и сохранять нужные признаки, а полиплоидия особенно эффективна у растений.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общей биологии: селекция растений и животных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селекционная работа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классической селекции растений и животных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860" y="1239627"/>
            <a:ext cx="2387760" cy="191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123" y="1239627"/>
            <a:ext cx="2387760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398" y="1239627"/>
            <a:ext cx="2387760" cy="191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И. Вавилов и центры происхождения культурных растений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разнообразие особенно велико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показал, что культурные растения имеют географические центры происхождения, где сосредоточено особенно много форм и разновидностей. Именно там селекционер чаще всего находит ценные наследственные признаки, нужные для выведения устойчивых и продуктивных сортов.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стали ориентиром для поиска исходного материала. Из таких регионов получают гены, связанные с устойчивостью к болезням, засухе и холоду, а также с качеством урожая и приспособленностью к разным условиям среды.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карта полезных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Средиземноморский, Индийский, Китайский, Эфиопский и Южноамериканский регионы стали особенно известны благодаря богатству культурных форм. Их изучение помогло связать ботанику, географию и селекцию в единую научную систему.
</a:t>
            </a:r>
            <a:endParaRPr lang="en-US" sz="10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селекция повышает продуктивность культур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исходных и улучшенных форм культур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связан не только с урожайностью, но и с более стабильным качеством продукции при изменении условий выращивания.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Улучшенные формы превосходят исходные по всем показателям, что подтверждает практическую ценность отбора и гибридизации.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достижения селекции растений и 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урожаи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дала человеку сорта пшеницы, риса, картофеля, сахарной свеклы и подсолнечника, которые обеспечивают высокий сбор продукции и лучше используют питательные вещества, влагу и свет.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Продуктивные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были выведены породы крупного рогатого скота, свиней, овец и кур с повышенной продуктивностью. Их ценят за быстрый рост, хорошую плодовитость и качественную продукцию.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селекция изменила сельское хозяйство сильнее, чем отдельные агротехнические приёмы. Она позволила сделать производство пищи более устойчивым и предсказуемым в разных природных условиях.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отборе учитывают не один признак, а целый комплекс хозяйственно полезных качеств: вкус, массу, качество мяса или молока, устойчивость к болезням и приспособленность к среде.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как объект биотехнологии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используют в пищевой и медицинской биотехнологии, потому что они быстро размножаются и легко выращиваются в контролируемых условиях. Для производства выбирают безопасные штаммы с высокой продуктивностью.
</a:t>
            </a:r>
            <a:endParaRPr lang="en-US" sz="110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незаменимы в хлебопечении и получении спирта. Они хорошо изучены, быстро наращивают биомассу и эффективно преобразуют питательные вещества, поэтому широко применяются в промышленности.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используют для получения антибиотиков, ферментов и органических кислот. Их культивируют как промышленные штаммы, тщательно контролируя состав среды, температуру и стерильность.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штаммов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биотехнологии важны не только продуктивность, но и безопасность культуры. Поэтому штаммы подбирают по способности стабильно работать, давать нужный продукт и не представлять опасности для человека.
</a:t>
            </a:r>
            <a:endParaRPr lang="en-US" sz="12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получения биотехнологического продукта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промышленный цикл от выбора штамма до готового продукта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культура растений и микроклональное размножение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растения берут небольшой участок ткани, чаще меристему или другой жизнеспособный фрагмент, и помещают его на питательную среду в стерильных условиях, чтобы исключить заражение и сохранить клетки живыми.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Каллус и регенерация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активно делятся, образуя каллус — массу недифференцированных клеток. Затем при изменении состава среды из него формируются побеги и корни, то есть полноценные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за короткое время получить много одинаковых растений с ценными свойствами. Его используют для редких, элитных и труднo размножаемых сортов, а также для получения безвирусного посадочного материала.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классической селекции и биотехнологии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области улучшают живые организмы, но делают это разными путями: одна опирается на скрещивание и отбор, другая — на работу с клетками, генами и микроорганизмами.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чаще дает долговременный результат в виде новых форм организмов, а биотехнология быстрее создает конкретный продукт или свойство при более строгом контроле условий.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по теме «Селекция и биотехнология»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 рекомбинантная ДНК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рестрикции узнают определённые участки ДНК и разрезают молекулу в заданных местах. Это позволяет выделить нужный ген без случайного разрушения соседних фрагментов.
</a:t>
            </a:r>
            <a:endParaRPr lang="en-US" sz="966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фрагментов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ДНК-лигаза соединяет полученные участки в новую молекулу. Так создают рекомбинантную ДНК, где ген может быть объединён с вектором и подготовлен к переносу в клетку.
</a:t>
            </a:r>
            <a:endParaRPr lang="en-US" sz="1021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Вектор-переносчик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качестве вектора используют плазмиду бактерии. Она легко вводится в клетку и помогает доставить нужный ген, чтобы он начал работать в новом организме.
</a:t>
            </a:r>
            <a:endParaRPr lang="en-US" sz="1043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продукта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внедрения гена клетка начинает синтезировать нужный белок. Так получают инсулин, гормон роста, отдельные вакцинные компоненты и другие биологически активные вещества для медицины.
</a:t>
            </a:r>
            <a:endParaRPr lang="en-US" sz="9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биотехнологии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материалам школьного курса биологии; условное распределение направлений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 диаграмме условны и показывают не статистику рынка, а разнообразие направлений, где биотехнологические методы уже дают практический результат.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медицина и сельское хозяйство, но экологические и энергетические решения также быстро расширяют значение биотехнологии.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в медицине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 гормоны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Рекомбинантный инсулин получают с помощью клеток, которым встроен нужный ген. Это сделало лечение сахарного диабета более доступным и безопасным, чем использование препаратов животного происхождения.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позволяет выявлять даже малые количества ДНК или РНК возбудителя. Метод широко применяют для диагностики инфекций, наследственных заболеваний и контроля биологических образцов.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 вакцины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Моноклональные антитела используют для распознавания конкретных молекул, а также в терапии некоторых заболеваний. Биотехнология помогает создавать вакцины и улучшать их характеристики.
</a:t>
            </a:r>
            <a:endParaRPr lang="en-US" sz="879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Культуральные системы клеток дают возможность изучать действие лекарств и механизм болезни вне организма. Это ускоряет проверку препаратов и снижает риск на ранних этапах исследований.
</a:t>
            </a:r>
            <a:endParaRPr lang="en-US" sz="8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ГМО: возможности и спорные вопросы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могут быть устойчивее к вредителям, болезням, засухе и гербицидам. Это помогает получать более стабильный урожай и уменьшать потери при неблагоприятных условиях выращивания.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новый организм проходит оценку риска: изучают его свойства, возможное влияние на здоровье человека и поведение в экосистеме. Важны лабораторные исследования и полевые испытания.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маркировка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качества, прослеживаемости и маркировки особенно значимы для потребителя. Они позволяют принимать осознанное решение и контролировать обращение продукции на рынке.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дискуссия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ГМО связано не только с пользой, но и с ответственным использованием технологии. Важны доказательства, а не предположения, и прозрачные правила регулирования.
</a:t>
            </a:r>
            <a:endParaRPr lang="en-US" sz="10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мутации к полезному признаку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наследственного материала может быть оценено и использовано в селекции или биотехнологии.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применения биотехнологии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помогают разлагать нефть, органические загрязнители и некоторые отходы. Такой подход ускоряет восстановление загрязнённых почв и водоёмов без излишней химической нагрузки.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и грибные препараты улучшают питание растений и помогают лучше использовать питательные вещества почвы. Это снижает потребность в чрезмерном внесении минеральных удобрений.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Биопестициды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Биопестициды действуют более избирательно, чем многие химические средства защиты растений. Они помогают сдерживать вредителей и уменьшают риск лишнего воздействия на полезные организмы.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поддерживают создание материалов, которые разрушаются естественным путём. Это важно для сокращения накопления отходов и уменьшения долговременной нагрузки на окружающую среду.
</a:t>
            </a:r>
            <a:endParaRPr lang="en-US" sz="11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связаны между собой, но обозначают разные уровни: от единицы наследственной информации до практических методов изменения и использования живых 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терминов помогает различать наследственный материал, его изменения и прикладные способы работы с организмами при получении полезных результатов.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разделы «Генетика», «Селекция», «Биотехнология»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1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биотехнология: наука с практическим эффектом
</a:t>
            </a:r>
            <a:endParaRPr lang="en-US" sz="3319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биотехнология показывают, как знания о наследственности и клетке превращаются в конкретную пользу: от урожая и лекарств до экологичных технологий и более безопасного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2026-06-01T16:54:47Z</dcterms:created>
  <dcterms:modified xsi:type="dcterms:W3CDTF">2026-06-01T16:54:47Z</dcterms:modified>
</cp:coreProperties>
</file>