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зачем растения умеют готовить пищу из света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превращают солнечный свет в пищу и кислород, поддерживая жизнь на Земле.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Жан Ингенхауз заметил, что водные растения выделяют кислород на свету. Это открыло путь к пониманию, как растения создают пищу и кислород, необходимый для жизни человека и животных.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фотосинтеза и его значение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это процесс, в котором растения с помощью солнечного света синтезируют глюкозу и кислород из воды и углекислого газа. Энергия света преобразуется в химическую, что обеспечивает питание растения.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света в энергию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зелёный пигмент листьев — поглощает свет и запускает реакции фотосинтеза. Благодаря ему растения приобретают зелёный цвет и обеспечивают химические преобразования.
</a:t>
            </a:r>
            <a:endParaRPr lang="en-US" sz="1154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 в процессе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фотосинтез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содержат хлоропласты, где захватывается свет и происходит превращение воды и углекислого газа в питательные вещества для роста растения.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главный центр фотосинтеза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могут использовать хлоропласты и в зелёных стеблях, особенно если листья малы или отсутствуют, что помогает им выживать в сложных условиях.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зелёных стеблей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клеток листа хлоропласты функционируют как мини-фабрики, осуществляя сложные реакции с участием хлорофилла и создавая необходимые вещества.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«энергетические лаборатории»
</a:t>
            </a:r>
            <a:endParaRPr lang="en-US" sz="1184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фотосинтез в растении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330" y="1710453"/>
            <a:ext cx="297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растению для фотосинтеза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энергии, который захватывает хлорофилл для запуска химических реакций в листьях.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Пигмент, поглощающий свет и активирующий процесс фотосинтеза в хлоропластах листьев.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Поступает из воздуха через устьица листьев и необходим для создания органических веществ.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Поглощается корнями из почвы и транспортируется в листья, где участвует в синтезе глюкозы.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фотосинтеза возрастает с улучшением условий, но при экстремальных значениях падает. Например, при высокой температуре эффективность снижается из-за нарушений в клетках.
</a:t>
            </a:r>
            <a:endParaRPr lang="en-US" sz="1267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света, температуры и углекислого газа способствуют максимальной активности фотосинтеза, тогда как неблагоприятные факторы его замедляют.
</a:t>
            </a:r>
            <a:endParaRPr lang="en-US" sz="1351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условия окружающей среды влияют на фотосинтез
</a:t>
            </a:r>
            <a:endParaRPr lang="en-US" sz="24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процесса фотосинтеза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фотосинтеза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поглощает важный свет для запуска фотосинтеза. При его недостатке растение теряет цвет и замедляет рост.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листьев растений содержат хлорофилл, отвечающий за фотосинтез и зелёный цвет листвы.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фотосинтеза: из чего получается пища и кислород
</a:t>
            </a:r>
            <a:endParaRPr lang="en-US" sz="2268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6 молекул углекислого газа и 6 молекул воды из среды, используя энергию света.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Поглощённый свет активирует процессы в хлоропластах, преобразуя эти вещества в глюкозу.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образуется 1 молекула глюкозы — основной источник энергии и строительный материал для растения.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выделяется 6 молекул кислорода, которые попадают в атмосферу и поддерживают дыхание живых существ.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883" y="1647777"/>
            <a:ext cx="4263171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разные организмы, способные к фотосинтезу, по среде обитания и продуктам процесса.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Фотосинтезируют не только растения, но и водоросли с цианобактериями, обобщая роль процесса в разных экосистемах.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умеет фотосинтезировать: сравнение живых организмов
</a:t>
            </a:r>
            <a:endParaRPr lang="en-US" sz="22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стадия фотосинтеза происходит в хлоропластах при дневном свете. Растение использует световую энергию для создания АТФ и НАДФН — основных носителей энергии.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тёмновой фазе, проходящей независимо от света, с помощью АТФ и НАДФН образуется глюкоза из углекислого газа. Получённый сахар служит источником питания и энергии для роста.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стадии фотосинтеза: световая и тёмновая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органические вещества, которые служат пищей для животных и человека, обеспечивая энергии и необходимые материалы для жизни.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запускает круговорот веществ в природе, формируя пищевые цепи и взаимодействия между организмами разного уровня.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поддерживает постоянный уровень кислорода в атмосфере, что необходимо для дыхания большинства живых существ на планете.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всей жизни на Земле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фотосинтеза растения поглощают углекислый газ, снижая его концентрацию и тем самым замедляя парниковый эффект и глобальное потепление.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другая растительность выделяют кислород и создают микроклимат, защищая земли от перегрева и улучшая качество атмосферного воздуха.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фотосинтеза на климат и чистоту воздуха
</a:t>
            </a:r>
            <a:endParaRPr lang="en-US" sz="26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наши основные продукты питания — овощи, фрукты, злаковые культуры, которые составляют рацион человека и животных.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выделения кислорода поддерживает жизнь и здоровье на планете, обеспечивая чистый воздух для дыхания.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Древесина, получаемая от растений, используется в строительстве, производстве бумаги и топлива, благодаря фотосинтезу накопленная энергия становится доступной.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сырьём для текстиля, лекарств и многих промышленных товаров, что тесно связано с эффективностью процесса фотосинтеза.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человека и хозяйства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тропические леса и океанские водоросли производят около 75% кислорода на планете, играя главную роль в поддержании атмосферы.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экосистемы с богатой растительностью вносят основную лепту в баланс кислорода, необходимого для жизни на Земле.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Растения-рекордсмены по фотосинтезу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жаре у растений начинается фотореспирация — процесс, снижающий эффективность фотосинтеза и потребляющий энергию без пользы. Это затрудняет рост и развитие культуры.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дни и стресс растений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достаточного количества воды листья не могут полноценно функционировать, устьица закрываются, уменьшается поглощение CO₂, и фотосинтез замедляется, что снижает урожайность.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 и его последствия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фотосинтез замедляется: влияние жары и нехватки воды
</a:t>
            </a:r>
            <a:endParaRPr lang="en-US" sz="22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вещества в воздухе и воде повреждают клетки листьев, уменьшая содержание хлорофилла, что снижает способность растений улавливать свет.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фотосинтеза ведёт к замедлению роста растений, ухудшению их здоровья и снижению урожайности сельскохозяйственных культур.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Пылевые и химические загрязнения забивают устьица, затрудняя газообмен и снижая эффективность поглощения углекислого газа.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влияет на фотосинтез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разрабатывают способы усиления фотосинтеза, чтобы увеличить продуктивность сельхозкультур и обеспечить продовольственную безопасность в будущем.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искусственные листы и солнечные панели, имитирующие природные процессы для получения энергии, что открывает перспективы новых экологичных технологий.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исследования: как учёные изучают фотосинтез
</a:t>
            </a:r>
            <a:endParaRPr lang="en-US" sz="22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рост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людей вызывает потребность в большем объёме продовольствия и кислорода, что подчёркивает важность эффективного фотосинтеза.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климата и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фотосинтеза для поглощения CO₂ способствует стабилизации климата и поддержанию природных систем в целостности.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устойчивых агротехнологий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новых методов и улучшение фотосинтетической активности растений помогают повысить урожайность без ущерба для природы.
</a:t>
            </a:r>
            <a:endParaRPr lang="en-US" sz="1315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фотосинтез — ключ к будущему планеты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и наше ответственное будущее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даёт кислород, пищу и поддерживает экологический баланс. Его сохранение — главная задача для защиты планеты и будущих поколений людей.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2026-05-08T07:40:11Z</dcterms:created>
  <dcterms:modified xsi:type="dcterms:W3CDTF">2026-05-08T07:40:11Z</dcterms:modified>
</cp:coreProperties>
</file>