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Сибирь: природа, ресурсы и жизнь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часть России к востоку от Енисея: климат суров, ресурсов много, людей немного.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Енисея до дальневосточных гор: где находится Восточная Сибирь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территория протянулась между Енисеем на западе и горными системами Восточной Сибири и Дальнего Востока на востоке. Здесь соседствуют тайга, горы, степи, лесостепи, тундра и зоны вечной мерзлоты. Большие расстояния и резкие контрасты делают регион особенно заметным.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зоны: как меняется растительность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природная зона Восточной Сибири — тайга. Здесь чаще всего встречаются лиственница, сосна, ель и кедр, а леса тянутся на многие сотни километров.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северу климат становится суровее: появляются тундра и лесотундра. В южных районах, наоборот, теплее, поэтому встречаются степи и лесостепи, где растительность иная.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ярко проявляется высотная поясность: у подножий растут леса, выше — горная тундра и каменистые участки. Короткое лето и морозы влияют на то, что может выжить.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Байкал содержит около 20% мировых запасов пресной поверхностной воды. Его максимальная глубина достигает 1642 метров, а возраст превышает 25 миллионов лет. Такие цифры помогают понять, насколько уникален водоём.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 пресной воды планеты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Байкале обитают байкальская нерпа и омуль, а также множество эндемичных видов. Это означает: подобные организмы встречаются только здесь и нигде больше на Земле. Поэтому Байкал важен для науки, туризма и охраны водных ресурсов.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 редкие виды в холодной глубине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главное природное богатство региона
</a:t>
            </a:r>
            <a:endParaRPr lang="en-US" sz="245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контрасты Восточной Сибири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видно: самые тёплые месяцы недолгие, а зимы — очень холодные, особенно в Якутии.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разница между температурами января и июля указывает на резко континентальный климат: лето короткое, зима долгие месяцы.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средних температур для Якутска, Красноярска, Иркутска и Читы по учебным климатическим данным (конкретная таблица в макете графика не указана).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660332"/>
            <a:ext cx="4332300" cy="23891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Восточной Сибири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собирают население вокруг промышленности, науки, управления и транспортных направлений.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жителей сосредоточено в крупных городах, которые становятся центрами экономической и культурной жизни даже при суровых условиях региона.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приведены в материалах к уроку (точный источник в описании не указан).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природные богатства превращаются в хозяйство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движения сырья от добычи до поставок потребителям.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1763" y="139555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63" y="1416493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281" y="1390009"/>
            <a:ext cx="339413" cy="38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7331" y="1390009"/>
            <a:ext cx="339413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9913" y="1395559"/>
            <a:ext cx="376800" cy="376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 промышленность региона
</a:t>
            </a:r>
            <a:endParaRPr lang="en-US" sz="2385" dirty="0"/>
          </a:p>
        </p:txBody>
      </p:sp>
      <p:sp>
        <p:nvSpPr>
          <p:cNvPr id="9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0917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Алмазы и горные богатства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969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ведётся добыча алмазов. Такие ресурсы становятся основой части промышленности и дают материал для производства в других отраслях страны.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616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Норильский промышленный район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3138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здесь связана с цветной металлургией. Добывают и перерабатывают никель, медь и платиноиды, обеспечивая сырьём крупные производства.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62588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промышленность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67812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— важная часть экономики. При грамотном использовании древесина поддерживает производство и помогает обеспечивать сырьём многие районы.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38637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Гидроэнергетика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443863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реках работают гидроэлектростанции. Они производят электроэнергию и поддерживают промышленность, в том числе предприятия рядом с водными ресурсами.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119913" y="1864600"/>
            <a:ext cx="1467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Уголь, золото и металлургическое сырьё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125138" y="2605600"/>
            <a:ext cx="1592700" cy="21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цветных металлов, регион известен углём и золотом. Эти ресурсы нужны для энергетики, металлургии и развития других отраслей.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Восточной Сибири как природные магистрали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Енисей, Лена, Ангара и Нижняя Тунгуска обеспечивают регион водой, транспортом и электроэнергией. По Ангаре работают крупные гидроэлектростанции, включая Братскую и Красноярскую ГЭС.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помогают перевозить грузы на большие расстояния, но большую часть года они покрыты льдом. Поэтому значение речного транспорта меняется от сезона к сезону.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заселённость Восточной Сибири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показывают: население заметно концентрируется в городах, а не распределяется равномерно по всей территории.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заселённость объясняется огромными расстояниями и суровыми условиями. Жители тяготеют к рекам, производствам и транспортным узлам.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городов дана в описании к заданию; точный год и источник данных в исходном материале не указаны.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Восточной Сибири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формирование образа жизни также повлияли природные условия: тайга, горы, степи и морозные регионы. Поэтому у разных народов развивались свои способы вести хозяйство и организовывать быт.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культур связано с историей освоения Сибири. Новые поселения появлялись там, где возникали удобные пути, промыслы и торговые связи между районами.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праздники, национальная одежда и элементы традиционного хозяйства помогают людям поддерживать связь с прошлым. Эти формы культуры особенно заметны в сельской местности и малых поселениях.
</a:t>
            </a:r>
            <a:endParaRPr lang="en-US" sz="1188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Восточной Сибири живут русские, буряты, якуты, тувинцы, эвенки, хакасы и другие народы. У каждого сохраняются свой язык и традиции, передаваемые из поколения в поколение.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700303"/>
            <a:ext cx="4332300" cy="2088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в разных частях региона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Восточной Сибири неоднородна: в одном и том же регионе встречаются очень суровая зима, более мягкий климат у озёрных районов, сухие степные ландшафты и северные условия с коротким летом.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таблице видно, что главные различия задают суровость зимы, продолжительность лета и наличие вечной мерзлоты. Именно эти факторы определяют заселённость и тип хозяйства.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природных особенностей регионов по школьным атласам и учебным материалам по географии России.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тайги и гор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тайге и горных районах Восточной Сибири можно встретить соболя, бурого медведя, лося, северного оленя, рысь, росомаху. В горах обитает снежный барс, приспособленный к скалистым ландшафтам.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переносят сильные морозы и длинную зиму с нехваткой корма. Часть видов охраняется: например, некоторые занесены в Красную книгу России, поэтому их нельзя беспокоить и добывать.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Восточной Сибири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и природные зоны: Красноярск → Енисейская тайга → Иркутск → Байкал → Улан-Удэ → Забайкалье → Якутск.
</a:t>
            </a:r>
            <a:endParaRPr lang="en-US" sz="1132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Русское продвижение началось через походы казаков и строительство острогов. Поселения укрепляли контроль над территориями и обеспечивали связь с другими частями страны.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время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возникали торговые пути, а также проходили научные экспедиции. Это помогало лучше изучать природу, реки, промыслы и возможности для новых поселений.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ускорилось на фоне развития добычи полезных ископаемых. Появлялись крупные предприятия, строились железные дороги и гидроэлектростанции.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 время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смещается на развитие инфраструктуры и повышение доступности удалённых районов. Важными остаются вопросы охраны природы и бережного использования ресурсов.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освоения Восточной Сибири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Восточной Сибири и их значение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региона поддерживают промышленность и энергетику: гидроэнергетика даёт электричество для предприятий и транспорта, а лесные ресурсы обеспечивают материалы для строительства и производства.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целом ресурсы Восточной Сибири дополняют друг друга: минералы и энергоносители формируют экономическую основу, а вода и лес поддерживают устойчивую работу хозяйства.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России и общие сведения о ресурсах регионов Восточной Сибири (без привязки к точным процентам по официальным справочникам).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региона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Серьёзные риски связаны с промышленным загрязнением: выбросы и сбросы могут ухудшать качество воздуха и воды. Из-за удалённости контролировать ситуацию сложнее, а последствия бывают длительными.
</a:t>
            </a:r>
            <a:endParaRPr lang="en-US" sz="1474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Ухудшение природной среды усиливают вырубка лесов и лесные пожары. Параллельно таяние вечной мерзлоты влияет на почвы, строения и устойчивость ландшафтов, особенно в северных районах.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Байкала особенно важны чистота воды, защита берегов и контроль хозяйственной деятельности в прибрежной зоне. Охрана ведётся через заповедники, национальные парки, контроль выбросов и восстановление лесов после пожаров.
</a:t>
            </a:r>
            <a:endParaRPr lang="en-US" sz="147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2700" y="511175"/>
            <a:ext cx="3917700" cy="10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связь на огромной территории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1088575" y="19011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Транссибирская магистраль, БАМ, федеральные трассы, речной транспорт и авиация помогают связывать удалённые районы Восточной Сибири. В многих местах перевозки зависят от времени года и погоды, поэтому маршруты меняются.
</a:t>
            </a:r>
            <a:endParaRPr lang="en-US" sz="1196" dirty="0"/>
          </a:p>
        </p:txBody>
      </p:sp>
      <p:sp>
        <p:nvSpPr>
          <p:cNvPr id="7" name="Text 2"/>
          <p:cNvSpPr txBox="1"/>
          <p:nvPr/>
        </p:nvSpPr>
        <p:spPr>
          <a:xfrm>
            <a:off x="1088575" y="3365929"/>
            <a:ext cx="33123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используются зимники и ледовые переправы, когда можно безопасно передвигаться по замёрзшим участкам. Летом возрастает роль автомобильных дорог и речного сообщения, а также авиации для доставки грузов и людей.
</a:t>
            </a:r>
            <a:endParaRPr lang="en-US" sz="1196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239844"/>
            <a:ext cx="4332300" cy="323011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Восточная Сибирь важна для России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причин связывают ресурсы, энергетику, транспорт и культурное наследие. Сравнение «значение — пример — результат» показывает, как природные богатства и инфраструктура работают на страну.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роль Восточной Сибири — обеспечивать страну ресурсами и энергией, а также поддерживать транспортные связи. Байкал дополняет эту картину как уникальный источник пресной воды.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школьных курсов географии России и справочные данные по объектам региона.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Сибирь — опора ресурсов и уникальной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Сибирь сочетает суровую природу, огромные запасы ресурсов и очень редкую заселённость. Регион важен для энергетики, добычи полезных ископаемых, водных запасов, транспорта и охраны природного наследия. Будущее — в развитии инфраструктуры, бережном использовании ресурсов и защите уникальных объектов, прежде всего Байкала.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2026-05-11T21:36:36Z</dcterms:created>
  <dcterms:modified xsi:type="dcterms:W3CDTF">2026-05-11T21:36:36Z</dcterms:modified>
</cp:coreProperties>
</file>