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стихи, которые всё переворачивают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Небылицы и перевёртыши учат языку шутить и удивлять.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смешные перевёртыши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стихи рождаются там, где привычное вдруг становится необычным: звери разговаривают, взрослые ведут себя как дети, а конец оказывается совсем неожиданным.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небылица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Небылица строится на заведомо невозможном событии: то, что в жизни не бывает, в стихотворении подаётся как обычное и вполне будничное.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небылиц часто короткие строки, звонкий ритм и яркие образы, поэтому их легко запомнить, пересказать и читать вслух с удовольствием.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возникает именно из явной неправды, которую автор рассказывает уверенно, быстро и без сомнений, словно всё так и должно быть.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перевёртыш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Перевёртыш меняет местами привычный порядок: ребёнок может командовать взрослыми, а животные — говорить и спорить, как люди.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стихотворении предметы тоже оживают: чайник сердится, сапог шагает, а стул будто принимает важное решение.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перевёртыш позволяет поставить мир «с ног на голову» и тем самым ярко подчеркнуть его привычные правила.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смена ролей делает сюжет смешным и помогает увидеть, как в обычной жизни всё обычно устроено и почему это заметно.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Чуковский: мир, где всё оживает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Путаница, в которой смеются все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Чуковского даже самые простые вещи начинают вести себя непредсказуемо. В его стихах звери говорят, предметы шумят, а мир словно играет с читателем в весёлую неразбериху.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звучит как 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писал так, что строки легко катятся одна за другой. Звонкие рифмы, быстрый ритм и повторяющиеся фразы делают его стихи особенно живыми и запоминающимися для детей.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Странность, которую хочется перечитывать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Чуковского нелепость не пугает, а радует. Она помогает увидеть, как интересно можно обращаться со словами и как много смеха скрыто в самой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«Путаница» как пример перевёртыша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действия повторяются снова и снова, поэтому смешное усиливается. Каждая новая строка добавляет ещё одну деталь к общему хаосу.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нарастает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привычный мир начинает сбиваться: звери ведут себя не так, как положено, и читатель сразу понимает, что впереди весёлая неразбериха.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беспорядка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путаница достигает предела, становится особенно заметно, что всё нарочно перевёрнуто. Именно в этот момент стихотворение звучит громче всего.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перелом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всё снова становится понятным, и читатель чувствует облегчение. Сюжет завершает шутку так, что её легко запомнить.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порядка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22325"/>
            <a:ext cx="450000" cy="4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 и английский юмор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переводил английские стихи так, чтобы они звучали по-русски естественно, живо и легко. Он берег ритм и ясность, чтобы текст хотелось читать вслух.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 детской поэзии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умел оставлять в стихе шутку, игру слов и лёгкую нелепость. Благодаря этому русские читатели познакомились с английской традицией весёлой небылицы.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без потери смысла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было важно не только передать смысл, но и сохранить музыкальность строки. Поэтому его переводы звучат звонко и быстро запоминаются.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к звучанию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Лимерики: короткая смешная форма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строк — и готова шутка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Лимерик очень короток, поэтому смешная история начинается сразу. В нескольких строках успевают появиться странный герой, нелепое событие и неожиданная концовка, от которой хочется улыбнуться.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финал важнее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лимерике особенно ценится последняя строка: именно она собирает всю шутку. Сначала читатель удивляется, потом ждёт продолжения, а затем получает быстрый и точный смешной удар.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рождения помогает увидеть, что его короткие и странные тексты выросли из литературы своего времени, но звучат по-прежнему свежо и неожиданно.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Хармс родился в этот год и стал одним из самых необычных детских поэтов XX 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российская энциклопедия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Введенский и поэзия неожиданности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Введенского обычные вещи внезапно начинают вести себя странно, и читатель будто попадает в мир, где привычные связи специально нарушены.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такие стихи особенно интересны: в них можно удивляться, фантазировать и замечать, как слово меняет своё место и значение.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использует повторы, ритм и необычные сравнения, поэтому текст звучит как загадочная игра, в которой важно не только смысл, но и звучание.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Ловкий перевод и живой смех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Заходер умел находить русские слова, которые звучат естественно и весело. Он сохранял характер героя, ритм фразы и мягкую улыбку текста, чтобы чтение оставалось лёгким и живым.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Сохраняя интонацию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переводах смешное не теряется, а будто заново рождается по-русски. Поэтому читатель слышит не чужую, а свою, очень близкую шутку.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переводчик становится соавтором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перевод смешного стиха так труден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 должен сохранить не только смысл, но и звучание строки. Если ритм ломается, шутка часто перестаёт работать и стихотворение теряет свою лёгкость.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таким текстом похожа на сочинение нового стихотворения. Нужно быть и внимательным читателем, и немного поэтом, чтобы сохранить живой смех.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юмористическом стихе важна неожиданная концовка. Переводчик обязан удержать сюрприз, иначе читатель заранее поймёт шутку и улыбка станет слабее.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и игра слов требуют точного выбора. Иногда обычное слово не подходит, и тогда нужно искать новый оборот, который будет звучать так же смешно.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183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867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0032" y="3084118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приёмы делают стихотворение смешным
</a:t>
            </a:r>
            <a:endParaRPr lang="en-US" sz="2769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строки создают ритм, а затем неожиданно меняют смысл. Из-за этого текст звучит забавно и легко запоминается.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Звукоподражания и звонкие сочетания букв делают стих живым. Читатель будто слышит, как шуршит, стучит или подпрыгивает само действие.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подражания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Перечисления всё больше запутывают картину. С каждой новой подробностью ситуация становится нелепее, а смех — заметнее и сильнее.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Нарастающий ряд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строка часто приносит главный сюрприз. Она резко меняет ожидание и превращает обычную историю в маленькую шутку.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финал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Стихотворение, которое хочется читать вслух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стихи особенно хорошо звучат на слух. Ритм ведёт читателя вперёд, будто подсказывает, когда ждать следующую строку и где сейчас развернётся смешной поворот.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подсказывает движение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слова, повторяющиеся фразы и звонкие согласные делают текст цепким. Когда стих читают вслух, шутка слышится ярче и вызывает улыбку быстрее.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помогает запомнить шутку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смешной перевёртыш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шуточном стихотворении: от обычной ситуации к нелепому финалу.
</a:t>
            </a:r>
            <a:endParaRPr lang="en-US" sz="15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особенно нравятся такие стихи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Младшим школьникам интересны яркие картинки, быстрые события и смешные нарушения правил. В таких стихах всё происходит неожиданно, но понятно и очень весело.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тексты помогают замечать рифму, точные слова и удачные сравнения. Ребёнок слушает внимательнее и лучше чувствует, как устроена речь.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стихи развивают воображение и чувство языка. Даже серьёзные вещи в них могут показаться забавными, если автор смотрит на мир с выдумкой.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народная шутка стала литературным стихом
</a:t>
            </a:r>
            <a:endParaRPr lang="en-US" sz="2716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Прибаутка у печки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старинной избе взрослые и дети рассказывали короткие смешные небылицы. В них курица могла отправиться в дорогу, а корова — вести себя совсем не как корова. Такие истории легко запоминались и переходили из уст в уста.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берёт народную игру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авторы детских книг заметили эту живую шутку. Они сохранили повторы, нелепые повороты и радость неожиданности, но превратили устную забаву в стихотворение, которое можно читать, учить и пересказывать в классе.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весёлые стихи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таких текстах фантазия свободно нарушает привычные правила. Мир становится необычным, но остаётся добрым и понятным для читателя.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внимательно смотрят на обычные вещи и делают их удивительными. Поэтому даже самая нелепая история похожа на маленькое чудо.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соединяют шутку и музыку речи. Ритм, рифма и звучные слова помогают услышать игру языка и почувствовать её сразу.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имена детской смешной поэзии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443943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Создал яркие игровые стихи, где предметы оживают, а мир начинает шалить. Его тексты полны движения, звука и доброго смеха.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1443943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24831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авторы и переводчики по-своему развивали нелепицу, неожиданность и языковую игру. Их стихи и переводы до сих пор любят дети и взрослые.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24831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Хармс, Александр Введенский, Виктор Заходер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938426" y="3607319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Переводил английские шуточные стихи и песенки, сохраняя ритм и остроумие. Благодаря ему русские читатели узнали многие весёлые формы.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938426" y="306773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который остаётся с нами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Небылицы и перевёртыши учат радоваться неожиданности и внимательно слушать слово. Они делают язык живым, а чтение — весёлым приключением, которое хочется переживать снова и снова.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2026-05-24T08:01:02Z</dcterms:created>
  <dcterms:modified xsi:type="dcterms:W3CDTF">2026-05-24T08:01:02Z</dcterms:modified>
</cp:coreProperties>
</file>