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1. Е. Серова «Мой дом»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стихотворении о самом тёплом месте для ребёнка.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Елена Серова и её стихи для детей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Елена Серова умела говорить с детьми просто и сердечно. В её стихах обычные вещи — дом, свет, комната, семейный быт — становятся особенно близкими и радостными.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71621"/>
            <a:ext cx="204900" cy="18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6138" y="2380727"/>
            <a:ext cx="204900" cy="1639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1826" y="2380727"/>
            <a:ext cx="204900" cy="1639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8376" y="2362487"/>
            <a:ext cx="20040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дома близка первоклассникам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— это свои люди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дом прежде всего связан с мамой, папой, бабушкой и другими близкими. Рядом с ними всё кажется понятным, спокойным и по-настоящему своим.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полон привычных дел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есть любимые игры, книги, рисунки и маленькие ежедневные заботы. Именно такие привычные занятия делают день тёплым и узнаваемым для первоклассника.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голоса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слышны родные голоса, которые успокаивают и радуют. Ребёнок чувствует себя увереннее, когда вокруг звучит то, что он знает с детства.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защищённости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помогает почувствовать, что тебя любят и ждут. Поэтому в стихотворении тема дома звучит особенно близко и понятно каждому ученику.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дома в стихотворении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окне и тишина в комнате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стихотворении легко представить по простым деталям: окнам, свету, комнатам и вещам, стоящим на своих местах. Эти подробности создают ощущение спокойствия и мягкого домашнего уюта. Картинка получается тёплой, как вечер, когда уже тихо и хорошо.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Комната, в которой хочется остаться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образ светлой комнаты с книгами, игрушками, столом и мягким светом из окна. Здесь нет ничего лишнего, зато есть всё, что делает дом родным. Такая обстановка помогает почувствовать заботу и мирное 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дорог человеку не стенами и крышей, а любовью, которая живёт внутри. Именно забота близких делает его родным и по-настоящему любимым.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прост: куда приятно возвращаться, там есть тепло семьи. Такой дом хочется беречь, потому что в нём живут нежность, доверие и радость общения.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дом показан как место спокойствия, добрых слов и привычного порядка. В нём ребёнок чувствует себя уверенно и защищённо, словно в маленькой крепости добра.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297" y="1836742"/>
            <a:ext cx="339300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5309" y="3151554"/>
            <a:ext cx="339300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25684" y="1852258"/>
            <a:ext cx="346800" cy="308267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29434" y="3151554"/>
            <a:ext cx="339300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создают тёплое настроение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свете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света делают картину дома ясной и доброй. Когда в тексте появляется свет, читатель сразу чувствует тепло и спокойствие.
</a:t>
            </a:r>
            <a:endParaRPr lang="en-US" sz="1000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и простые слова звучат без резкости, как тихий разговор. Благодаря этому стихотворение читается легко и приятно вслух.
</a:t>
            </a:r>
            <a:endParaRPr lang="en-US" sz="1000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доме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связанные с домом, комнатой и окнами, помогают легко представить место действия. Они делают стихотворение понятным и очень близким.
</a:t>
            </a:r>
            <a:endParaRPr lang="en-US" sz="1000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короткие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повторяющиеся слова помогают удержать ритм и настроение. Текст становится плавным, а его смысл — особенно запоминающимся.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встречаются самые обычные слова: дом, комната, окно, стол, свет. Они понятны первокласснику сразу, без объяснений, и легко вызывают знакомую картинку.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лексика помогает увидеть в тексте не что-то далёкое, а привычный мир ребёнка. Читатель узнаёт предметы, которые встречает каждый день дома.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простым словам стихотворение не кажется трудным. Наоборот, оно звучит ясно и живо, будто кто-то тихо рассказывает о любимом уголке в доме.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знакомые детям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стихотворение по шагам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помогает увидеть тему, детали и главное чувство текста.
</a:t>
            </a:r>
            <a:endParaRPr lang="en-US" sz="11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глазами ребёнка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дом становится маленьким миром, в котором хорошо и спокойно. Рядом родные люди, поэтому даже обычные вещи кажутся тёплыми и дорогими.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видит дом как место, где всё знакомо и понятно. Здесь особенно важны привычные предметы, любимые вещи и ощущение тихого, надёжного покоя.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использует простые образы, которые легко представить первокласснику. Дом, свет, комната и вещи складываются в ясную и добрую картину.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стихотворения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интонация делает текст похожим на ласковый разговор о любимом месте. В нём нет трудных слов, поэтому смысл сразу становится понятным.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детали работают особенно выразительно: именно они создают чувство уюта. Благодаря этому стихотворение запоминается как тихий и светлый рассказ о доме.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двор: чем они отличаются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— это место, где человек чувствует себя своим: здесь живут близкие, есть привычный порядок, любимые вещи и спокойствие после каждого дня.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важнее всего именно дом, потому что он связан с защищённостью, ласковыми словами и ощущением: здесь тебя ждут и рады тебе.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находится рядом, но он открыт для всех и не хранит того особого тепла, которое создают семейные разговоры, забота и тихие домашние дела.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образ дома звучит особенно дорого: это не просто здание, а маленький мир, где ребёнку спокойно, уютно и по-настоящему хорошо.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Чувства, которые вызывает стихотворение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вызывает спокойствие и доверие, потому что дом показан как безопасное место, где нет тревоги, спешки и лишнего шума.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светло и ласково, поэтому после чтения остаётся приятное чувство: дома хорошо, спокойно и хочется улыбнуться.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настроение создают нежность и радость: читатель ощущает заботу, свет и мягкость, словно вечером в комнате стало особенно уютно.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картинки помогут увидеть стихотворение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из окна и тихая комната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может быть небольшая светлая комната с окном, через которое мягко падает вечерний свет. На подоконнике — занавеска, рядом книги и игрушки. Такая картина сразу передаёт спокойствие и домашний уют.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куда хочется вернуться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Подойдёт и изображение тёплого дома, в котором видно, что внутри ждут своих. Пусть это будет простая уютная сцена без лишней роскоши: стол, кресло, любимые вещи и ощущение семейного тепла.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делают чтение лёгким, поэтому стихотворение звучит спокойно и понятно даже для первоклассника. Каждая строка будто шаг за шагом ведёт к образу дома.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ритм помогает выделить важные детали: свет, комнаты, уют, тишину. Из-за этого текст воспринимается как неторопливый и добрый рассказ.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стихотворения напоминает тихую домашнюю беседу. В нём нет резких интонаций, поэтому оно оставляет ощущение тепла и покоя.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 стихотворения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обсуждать стихотворение по шагам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94025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Первое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текст целиком и понимаем, что речь идёт о родном доме и чувствах, которые он вызывает.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5975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Поиск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замечаем слова, которые помогают увидеть уют: свет, комнаты, вещи, спокойную домашнюю обстановку.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2548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Разговор о настроении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определяем, какие чувства рождает стихотворение: нежность, радость, доверие и тёплое спокойствие.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121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Главная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формулируем вывод: дом дорог человеку не сам по себе, а потому что в нём живут любовь и забота семьи.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ребёнка дома есть своё любимое место: уголок для игр, стол для рисования или полка с книгами. Это сразу делает стихотворение близким и понятным.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жизнью ученика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вспоминает свою комнату, он легче понимает, почему дом называют родным. В нём есть привычные вещи, которые радуют каждый день.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заметить простую вещь: у всех дома разные, но ощущение уюта очень похоже. Оно живёт в добрых привычках и тёплых моментах.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работа с текстом на уроке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понять стихотворение и увидеть, как из простых слов рождается образ тёплого дома.
</a:t>
            </a:r>
            <a:endParaRPr lang="en-US" sz="11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Елена Серова показывает дом как место, где живут любовь, спокойствие и забота. Именно эти чувства делают его по-настоящему родным.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стихотворении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особенно важны простые слова и знакомые предметы. Благодаря им дом сразу представляется живым, тёплым и очень близким ребёнку.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 мягкое и светлое. Оно помогает почувствовать, что дома можно отдыхать, радоваться и быть собой.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прост: родной дом дорог не вещами, а людьми, которые наполняют его добротой, лаской и вниманием каждый день.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Мини-итог урока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в котором спокойно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стихотворении — это место, где человеку хорошо и безопасно. Здесь звучат знакомые голоса, а обычные вещи становятся особенно дорогими.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 остаётся в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дом запоминается надолго, потому что в нём живут тепло, забота и любовь. Именно они делают даже самую тихую комнату светлой.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0925" y="606"/>
            <a:ext cx="5193000" cy="51422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«Мой дом» легко запомнить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Е. Серовой запоминается простотой, тёплыми словами и близкими каждому образами. Оно учит видеть, что настоящий дом дорог любовью, заботой и добротой семьи.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2026-05-24T00:37:32Z</dcterms:created>
  <dcterms:modified xsi:type="dcterms:W3CDTF">2026-05-24T00:37:32Z</dcterms:modified>
</cp:coreProperties>
</file>