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А.Н. Радищев: писатель, гражданин, критик несправедливости
</a:t>
            </a:r>
            <a:endParaRPr lang="en-US" sz="3558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смело защитил свободу и достоинство человека.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XVIII века: время перемен и запретов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 жил при Екатерине II: крепостное право сохранялось, неравенство усиливалось, а идеи Просвещения уже проникали в образованную среду. При строгой цензуре и контроле над печатью особенно остро звучали вопросы свободы и справедливости.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ранние годы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1749 — 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Радищев родился в дворянской семье в селе Верхнее Аблязово. С детства он видел жизнь помещичьего хозяйства и зависимость крестьян от владельца.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он учился дома и рано пристрастился к чтению. Это дало ему хорошую подготовку и пробудило интерес к разным областям знания.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университет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Радищев продолжил образование в Московском университете. Там он расширил кругозор и получил серьезную основу для дальнейшей учебы и службы.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Лейпциг: школа европейских идей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взгляды и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он познакомился с идеями Просвещения о разуме, законе и правах человека. Эти взгляды помогли ему по-новому увидеть жизнь в России.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университете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1766 году Радищев оказался в Лейпциге вместе с группой молодых дворян. Он изучал право, философию и языки, получая широкую гуманитарную подготовку.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Петербурге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Сенате познакомила Радищева с государственной системой изнутри. Он увидел, как часто закон на бумаге расходится с реальной жизнью людей.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служба в Коммерц-коллегии показала ему силу бюрократии, медлительность решений и равнодушие к простым просителям. Это укрепило его недоверие к несправедливому порядку.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чиновничьей средой сделали его более требовательным к власти и закону. Он все яснее понимал, что государство должно защищать человека, а не подавлять его.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59340"/>
            <a:ext cx="719700" cy="575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59336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78278"/>
            <a:ext cx="719700" cy="575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Идеи, которые повлияли на Радищева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и справедливость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 воспринял мысль о том, что закон должен быть одинаковым для всех. Он выступал против произвола и сословных привилегий.
</a:t>
            </a:r>
            <a:endParaRPr lang="en-US" sz="875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философы укрепили его убеждение, что человек рождается свободным. Для него личное достоинство было важнее власти и богатства.
</a:t>
            </a:r>
            <a:endParaRPr lang="en-US" sz="759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перед законом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считал недопустимым деление людей на тех, кто может всё, и тех, у кого нет защиты. Эта идея проходит через многие его тексты.
</a:t>
            </a:r>
            <a:endParaRPr lang="en-US" sz="875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взгляды у Радищева соединялись с сильным чувством ответственности. Поэтому его сочинения звучат не только как размышления, но и как протест.
</a:t>
            </a:r>
            <a:endParaRPr lang="en-US" sz="75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«Путешествие из Петербурга в Москву»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 простым путешествием скрывается серьезный разговор о бедности, насилии и человеческом достоинстве. Радищев показывает, что страдания крестьян — не частная беда, а общественная проблема.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построена как путь из одного города в другой, а каждая глава связана с отдельной станцией. Такой прием помогает читателю увидеть разные стороны жизни страны через дорожные встречи и наблюдения.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книги Радищева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соединяет личные наблюдения автора с размышлениями о том, как устроено общество и почему страдают слабые.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проблема в книге — крепостная зависимость; остальные темы раскрывают ее последствия для народа.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«Путешествия из Петербурга в Москву» (1790)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книга вызвала такой скандал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 открыто рассказал о жестокости крепостного строя, а не смягчил ее словами. Для власти такой прямой разговор выглядел опасным и дерзким.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резко осудила автора и назвала его «бунтовщиком хуже Пугачева». Это показывало, насколько серьезно воспринимали книгу при дворе.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Тираж почти полностью уничтожили, а само произведение запретили. Так государство попыталось скрыть текст, который заставлял людей задумываться о несправедливости.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Радищева после публикации книги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одно произведение изменило жизнь автора и вызвало жесткую реакцию власти.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ссылка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ареста Радищев был отправлен далеко от Петербурга, в Илимск. Разлука с привычной жизнью и лишение свободы стали для него тяжелым личным испытанием.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ссылке он оказался почти без друзей, без литературных собеседников и без обычной возможности печататься. Однако он не отказался от чтения, размышлений и работы над текстами.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Сибирские годы укрепили его убеждение, что человек не должен быть бесправным. Оторванность от столицы особенно ясно показала ему цену свободы и достоинства личности.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ссылки не сломал Радищева, а сделал его взгляды еще тверже. Именно поэтому его поздние размышления звучат сдержанно, но особенно убежденно.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 в произведениях Радищева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резко осуждал крепостное право, потому что видел в нем унижение личности и насилие над слабым. В его текстах государство должно защищать людей, а не оправдывать жестокость.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 исходил из мысли, что каждый человек имеет право на уважение, личную свободу и справедливый суд. Для конца XVIII века такие слова звучали очень смело.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А.Н. Радищева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и их значение показывают круг интересов Радищева — от литературы до общественной мысли.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 писал не только художественные тексты: его интересовали право, нравственность и общественное устройство.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биографии и литературного наследия А.Н. Радищева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105" y="120742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3441" y="1200440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46" y="3306865"/>
            <a:ext cx="719700" cy="575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85" y="3246440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язык Радищева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 часто использует слова и обороты, характерные для XVIII века. Это придает тексту серьезность и показывает высокую образованность автора.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читателю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нередко прямо говорит с читателем, задает вопросы и заставляет задуматься. Такой прием делает книгу более живой и убедительной.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и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сопоставляет бедность и роскошь, силу и бесправие, справедливость и произвол. Благодаря этому несправедливость становится особенно заметной.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Радищева строгая, но очень выразительная. Она не только передает чувства, но и подталкивает к размышлению о причинах общественного зла.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 и русская литература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 одним из первых в русской литературе открыто связал слово писателя с защитой человека. Его книги показали, что литература может говорить о боли общества.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его идеи особенно откликнулись у декабристов и писателей XIX века, которые тоже размышляли о свободе, законе и ответственности власти перед народом.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Радищева считают предшественником социальной критики. Он расширил представление о том, о чем может и должна говорить литература.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Радищев важен сегодня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он интересен как писатель, который не побоялся отстаивать свои убеждения. Его книги учат сочувствию, смелости и ответственности за собственные слова.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Радищев напоминает, что свобода слова, закон и человеческое достоинство нужны любому обществу. Его пример показывает, как важно не молчать перед несправедливостью.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 народ в книге Радищева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просто разные роли, а неравенство возможностей: кто решает, кто подчиняется и кто несет главную тяжесть жизни.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положение, тем больше власти и прав; крестьяне почти не защищены и потому особенно уязвимы.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Радищев, «Путешествие из Петербурга в Москву», 1790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идеи Радищева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 утверждал, что человек не должен быть унижен ни происхождением, ни положением. В центре его взглядов — уважение к личности и ее внутреннему достоинству.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закон должен служить справедливости, а не сильным. Если власть нарушает человеческие права, она теряет моральное право на уважение.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Радищева проста и сильна: свобода, совесть и ответственность должны быть основой жизни общества. Без них невозможны ни доверие, ни справедливость.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считал, что слабого нужно защищать, а жестокость нельзя оправдывать ни обычаями, ни властью. Поэтому крепостное право он воспринимал как нравственное зло.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625694"/>
            <a:ext cx="3971100" cy="18921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жизни А.Н. Радищева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помогает увидеть, как биография Радищева связана с его учением, книгами и гражданской позицией.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Радищева показывает, что его литературная деятельность и личная судьба были тесно связаны.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А. Н. Радищеве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Радищев: слово, которое не смолчало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 остался в истории как писатель, который смело говорил о крепостном праве и несправедливости. Его наследие учит ценить свободу, закон и человеческое достоинство.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2026-05-22T20:34:37Z</dcterms:created>
  <dcterms:modified xsi:type="dcterms:W3CDTF">2026-05-22T20:34:37Z</dcterms:modified>
</cp:coreProperties>
</file>