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изучения биологии: жизнь во всех её проявлениях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раскрывает жизнь от клетки до биосферы.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3772" y="177200"/>
            <a:ext cx="5476705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существует на многих уровнях — от клеток до экосистем. Биология объединяет разные науки, чтобы объяснить, как организмы растут, размножаются, приспосабливаются и эволюционируют, а также чем живое отличается от неживого.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биология изучает жизнь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объект биологии — живой организм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12828"/>
            <a:ext cx="3456000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организм нельзя понять по отдельным частям: его функции согласованы и взаимосвязаны. Он поддерживает внутреннее равновесие, реагирует на изменения среды и сохраняет упорядоченность благодаря саморегуляции.
</a:t>
            </a:r>
            <a:endParaRPr lang="en-US" sz="1360" dirty="0"/>
          </a:p>
        </p:txBody>
      </p:sp>
      <p:sp>
        <p:nvSpPr>
          <p:cNvPr id="11" name="Text 3"/>
          <p:cNvSpPr txBox="1"/>
          <p:nvPr/>
        </p:nvSpPr>
        <p:spPr>
          <a:xfrm>
            <a:off x="4302358" y="2912828"/>
            <a:ext cx="3456000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Питание, дыхание и выделение обеспечивают постоянный обмен веществ и энергии. Благодаря этим процессам организм получает строительный материал, энергию для работы клеток и возможность поддерживать жизнь.
</a:t>
            </a:r>
            <a:endParaRPr lang="en-US" sz="1360" dirty="0"/>
          </a:p>
        </p:txBody>
      </p:sp>
      <p:sp>
        <p:nvSpPr>
          <p:cNvPr id="12" name="Text 4"/>
          <p:cNvSpPr txBox="1"/>
          <p:nvPr/>
        </p:nvSpPr>
        <p:spPr>
          <a:xfrm>
            <a:off x="8382633" y="3829398"/>
            <a:ext cx="3456000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системы не только увеличиваются в размерах, но и проходят закономерные этапы развития. У одних организмов изменения идут быстро, у других медленно, однако всегда связаны с программой индивидуального существования.
</a:t>
            </a:r>
            <a:endParaRPr lang="en-US" sz="1360" dirty="0"/>
          </a:p>
        </p:txBody>
      </p:sp>
      <p:sp>
        <p:nvSpPr>
          <p:cNvPr id="13" name="Text 5"/>
          <p:cNvSpPr txBox="1"/>
          <p:nvPr/>
        </p:nvSpPr>
        <p:spPr>
          <a:xfrm>
            <a:off x="222075" y="5033728"/>
            <a:ext cx="3456000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 наследственность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к самовоспроизведению сохраняет вид во времени. Наследственная информация передаётся потомкам, а изменчивость создаёт различия между особями и делает возможной эволюцию.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302358" y="5033728"/>
            <a:ext cx="3456000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и 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Бактерии, грибы, растения и животные проявляют признаки жизни по-разному, но подчиняются общим биологическим закономерностям. Именно это позволяет рассматривать организм как универсальный объект исследования.
</a:t>
            </a:r>
            <a:endParaRPr lang="en-US" sz="136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 элементарная единица жизни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Минимальный уровень живого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наименьшая структура, способная самостоятельно осуществлять основные процессы жизнедеятельности. У одноклеточных организмов она выполняет все функции, а у многоклеточных входит в состав тканей и органов.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компоненты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любой клетки характерны мембрана, цитоплазма, ДНК и рибосомы. Эти структуры обеспечивают обмен веществ, хранение наследственной информации и синтез белка, без которых невозможна жизнь.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эукариот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клеток растений, животных, грибов и простейших есть ядро и мембранные органоиды. Такая организация делает их работу более сложной и позволяет разделять функции внутри клетки.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и сходство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и животная клетки имеют общую основу, но отличаются отдельными структурами и функциями. Сравнение их строения помогает понять, как одна и та же живая система приспосабливается к разным условиям.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уровень, тем сложнее связи между элементами и тем больше новых свойств возникает.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рассматривает жизнь как иерархию взаимосвязанных уровней, где целое всегда богаче суммы частей.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живой материи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923" y="2293800"/>
            <a:ext cx="424462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0404" y="2293800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2798" y="2293800"/>
            <a:ext cx="424462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2029" y="2293800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4104" y="2293800"/>
            <a:ext cx="485100" cy="48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живого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925063" y="2963375"/>
            <a:ext cx="18789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 энергии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932554" y="3653800"/>
            <a:ext cx="18789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системы постоянно получают вещества из среды, преобразуют их и выделяют продукты обмена. Без этого непрерывного процесса невозможно поддерживать структуру клетки и работу организма.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81862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Самовоспроизведение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0893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сохраняется благодаря способности создавать себе подобных. Размножение обеспечивает непрерывность существования вида и передачу биологической информации из поколения в поколение.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18393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 изменчивость
</a:t>
            </a:r>
            <a:endParaRPr lang="en-US" sz="1800" dirty="0"/>
          </a:p>
        </p:txBody>
      </p:sp>
      <p:sp>
        <p:nvSpPr>
          <p:cNvPr id="16" name="Text 7"/>
          <p:cNvSpPr txBox="1"/>
          <p:nvPr/>
        </p:nvSpPr>
        <p:spPr>
          <a:xfrm>
            <a:off x="519140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передаёт устойчивые признаки, а изменчивость создаёт различия между особями. Вместе они обеспечивают и сходство потомков с родителями, и разнообразие живого мира.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729348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развитие
</a:t>
            </a:r>
            <a:endParaRPr lang="en-US" sz="1800" dirty="0"/>
          </a:p>
        </p:txBody>
      </p:sp>
      <p:sp>
        <p:nvSpPr>
          <p:cNvPr id="18" name="Text 9"/>
          <p:cNvSpPr txBox="1"/>
          <p:nvPr/>
        </p:nvSpPr>
        <p:spPr>
          <a:xfrm>
            <a:off x="730095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проходят этапы увеличения размеров и качественных изменений. Развитие связано не только с ростом, но и с усложнением строения и функций.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9395563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Раздражимость и саморегуляция
</a:t>
            </a:r>
            <a:endParaRPr lang="en-US" sz="1800" dirty="0"/>
          </a:p>
        </p:txBody>
      </p:sp>
      <p:sp>
        <p:nvSpPr>
          <p:cNvPr id="20" name="Text 11"/>
          <p:cNvSpPr txBox="1"/>
          <p:nvPr/>
        </p:nvSpPr>
        <p:spPr>
          <a:xfrm>
            <a:off x="94030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реагируют на свет, температуру, химические вещества и другие сигналы среды. Благодаря саморегуляции они поддерживают внутреннее равновесие и сохраняют жизнеспособность.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биология изучает живые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логику научного исследования и основные школьные методы.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Разделы биологии и их объекты изучения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отдельные разделы биологии связаны с разными уровнями живой природы.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раздел фокусируется на своём объекте, но вместе они описывают жизнь как единую систему.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молекулярном уровне биология изучает ДНК, РНК, белки, липиды и углеводы. Именно здесь хранится наследственная информация, происходит синтез белка и обеспечивается энергетический обмен.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классы органических веществ особенно важны для работы клетки.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Клетки, ткани, органы и системы органов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клетки к ткани
</a:t>
            </a:r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многоклеточных организмов клетки, сходные по строению и функции, объединяются в ткани. Такое объединение делает возможным разделение труда: одни клетки обеспечивают защиту, другие — движение, питание или передачу сигналов.
</a:t>
            </a:r>
            <a:endParaRPr lang="en-US" sz="1660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как рабочий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состоят из нескольких тканей, которые действуют согласованно ради одной задачи. Например, сердце, лёгкие или желудок работают как сложные структуры, где каждая ткань вносит свой вклад в общую функцию.
</a:t>
            </a:r>
            <a:endParaRPr lang="en-US" sz="1799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органов
</a:t>
            </a:r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органов образуют систему, если их работа направлена на общий результат. У человека нервная, дыхательная, кровеносная и пищеварительная системы взаимодействуют между собой, поддерживая жизнедеятельность всего организма.
</a:t>
            </a:r>
            <a:endParaRPr lang="en-US" sz="16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включает и невидимые микроорганизмы, и крупные многоклеточные формы. Именно они поддерживают устойчивость экосистем и глобальные круговороты веществ.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 крайне разнообразен: разные группы организмов связаны между собой и совместно обеспечивают функционирование биосферы.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27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схема составлена на основе общих представлений о крупных группах живых организмов.
</a:t>
            </a:r>
            <a:endParaRPr lang="en-US" sz="927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живых организмов на Земле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популяциях накапливаются наследственные изменения, действует естественный отбор и сохраняется генетическое разнообразие. Поэтому популяционный уровень позволяет объяснить, как происходят эволюционные изменения.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 выделяют вид как совокупность сходных организмов с общим генофондом и способностью давать плодовитое потомство. Это базовый уровень, на котором описывают наследственные признаки и границы биологического разнообразия.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 — это часть вида, живущая на определённой территории и относительно изолированная от других групп. Здесь особенно заметны изменения численности, распределения особей и влияние среды.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и популяция как важные объекты исследования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555" y="1892052"/>
            <a:ext cx="3724482" cy="303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1201" y="1892052"/>
            <a:ext cx="3724482" cy="3033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в действии: живые связи и круговорот вещества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 сеть взаимосвязей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8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высокие деревья образуют ярус продуцентов, под ними растут кустарники и травы, а в подстилке работают грибы и бактерии. Они разлагают опавшие листья и возвращают вещества в почву, поддерживая весь круг жизни.
</a:t>
            </a:r>
            <a:endParaRPr lang="en-US" sz="1234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Пруд: жизнь у поверхности и в глубине
</a:t>
            </a:r>
            <a:pPr algn="l" indent="0" marL="0">
              <a:lnSpc>
                <a:spcPct val="100000"/>
              </a:lnSpc>
              <a:buNone/>
            </a:pPr>
            <a:r>
              <a:rPr lang="en-US" sz="8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пруду водоросли и прибрежные растения улавливают свет и создают органическое вещество. Рыбы, личинки насекомых и водные беспозвоночные образуют цепи питания, а редуценты завершают круговорот, разлагая остатки организмов.
</a:t>
            </a:r>
            <a:endParaRPr lang="en-US" sz="1234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под влиянием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8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лугу растения, насекомые, птицы и мелкие млекопитающие связаны конкуренцией, хищничеством и опылением. Влага, освещённость и состав почвы определяют, какие виды будут доминировать и насколько устойчивой окажется экосистема.
</a:t>
            </a:r>
            <a:endParaRPr lang="en-US" sz="123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по-разному реагируют на один и тот же фактор: для одних решающей становится влага, для других — температура или освещённость.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выживание влияют сразу несколько условий среды, поэтому приспособленность всегда зависит от комплекса факторов, а не от одного показателя.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схема факторов среды.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среды, влияющие на живые организмы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биологический объект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70165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Homo sapiens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принадлежит к биологическому виду Homo sapiens и наследует признаки, характерные для живых систем: обмен веществ, рост, развитие, размножение и способность к саморегуляции.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5229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как 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тело состоит из клеток, тканей, органов и систем органов, которые работают согласованно. Такой подход помогает объяснять работу организма не как сумму частей, а как единую систему.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3442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закономерности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человека, как и у других организмов, действуют наследственность и изменчивость. Эти свойства лежат в основе индивидуальных различий, наследственных признаков и многих медицинских задач.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9316549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перед природой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 только изучает живую природу, но и активно влияет на неё. Поэтому биологические знания нужны для сохранения экосистем, разумного природопользования и защиты биоразнообразия.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2621294"/>
            <a:ext cx="6463500" cy="27469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исследования позволяют изучать живые системы последовательно: от наблюдения признаков до проверки гипотез и обработки результатов.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биологии сочетаются качественные и количественные методы, поэтому её выводы опираются не только на описание, но и на проверяемые данные.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школьной биологии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918" y="1894275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9118" y="1894275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32586" y="1894275"/>
            <a:ext cx="315225" cy="420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43049" y="1913892"/>
            <a:ext cx="428700" cy="3810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10249" y="1913892"/>
            <a:ext cx="428700" cy="3810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13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в системе наук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6327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опирается на химические представления о веществах и реакциях, чтобы объяснять состав клетки, обмен веществ и синтез сложных молекул.
</a:t>
            </a:r>
            <a:endParaRPr lang="en-US" sz="1700" dirty="0"/>
          </a:p>
        </p:txBody>
      </p:sp>
      <p:sp>
        <p:nvSpPr>
          <p:cNvPr id="15" name="Text 3"/>
          <p:cNvSpPr txBox="1"/>
          <p:nvPr/>
        </p:nvSpPr>
        <p:spPr>
          <a:xfrm>
            <a:off x="28999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законы помогают понимать движение жидкостей, работу органов чувств, передачу сигналов и энергетические процессы в живых системах.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671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методы нужны для обработки результатов, построения графиков, оценки численности популяций и выявления закономерностей в данных.
</a:t>
            </a:r>
            <a:endParaRPr lang="en-US" sz="1700" dirty="0"/>
          </a:p>
        </p:txBody>
      </p:sp>
      <p:sp>
        <p:nvSpPr>
          <p:cNvPr id="17" name="Text 5"/>
          <p:cNvSpPr txBox="1"/>
          <p:nvPr/>
        </p:nvSpPr>
        <p:spPr>
          <a:xfrm>
            <a:off x="74343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помогает объяснить распространение видов, влияние климата и особенности природных зон, в которых формируются разные сообщества организмов.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97015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медициной биология связана напрямую: знание строения и функций организма помогает понимать болезни, профилактику, диагностику и основы лечения.
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молекулярного уровня к биосфере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иерархию уровней организации живой материи, изучаемых в биологии.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929864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знания помогают понимать причины заболеваний, работу органов и действия патогенов. На этой основе развиваются профилактика, диагностика и более точные подходы к лечению.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889285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объясняет, как улучшать сорта растений, повышать урожайность и защищать посевы от вредителей. Она также помогает учитывать почвенные условия и потребности живых организмов.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929864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экосистем позволяет оценивать последствия загрязнения, изменения климата и вмешательства человека. Это необходимо для сохранения устойчивости природных сообществ и ресурсов.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889285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и охрана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лежит в основе создания полезных микроорганизмов, очистки среды и сохранения редких видов. Без неё невозможно принимать ответственные решения о будущем природы и человека.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22075" y="355600"/>
            <a:ext cx="11616558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биология в жизни общества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 — главный объект 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показывает, что живое существует как единая, но многоуровневая система: от молекул до биосферы. Понимание этой целостности необходимо для науки, медицины и бережного отношения к природе.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2026-06-01T16:36:11Z</dcterms:created>
  <dcterms:modified xsi:type="dcterms:W3CDTF">2026-06-01T16:36:11Z</dcterms:modified>
</cp:coreProperties>
</file>