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языковых изменений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живёт, когда меняется вместе с людьми и временем.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не остаётся одинаковым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менялся веками: в него входили новые слова, старые уходили из речи, а значения и произношение постепенно обновлялись вместе с жизнью общества.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языковых изменений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разных стран торгуют, учатся, путешествуют или воюют, языки неизбежно влияют друг на друга. Так в речь входят новые слова и выражения, которые раньше были незнакомы.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приборов, профессий и способов общения требует точных названий. Поэтому язык быстро пополняется словами, связанными с наукой, техникой, интернетом и современной повседневной жизнью.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стремятся говорить быстрее и проще, поэтому сокращают слова, упрощают формы и выбирают более короткие конструкции. Иногда такие варианты сначала звучат разговорно, а потом становятся привычными.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театр, кино, телевидение и социальные сети распространяют новые слова и речевые модели. Особенно быстро это происходит, когда выражение становится популярным у многих людей сразу.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постоянно проверяет язык на удобство и выразительность. В ней возникают новые формы, меняется ударение и появляются значения, которые позже могут закрепиться в словарях.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влияют на язык сильнее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язык меняется под действием и общества, и самой речевой практики.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внешние факторы: контакты людей и новые технологии. Но внутренние свойства языка тоже заметно ускоряют изменения.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из материала урока, 2025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контакты и заимствования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приходит вместе с 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быту появляется новый предмет, вместе с ним часто приходит и его название. Так в русском языке закрепились слова, связанные с модой, военным делом, ремёслами и современной техникой. Язык бережно хранит следы таких встреч.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 — разные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напоминают о французской моде и светской жизни, другие — о немецких мастерских и военной организации. Есть и тюркские слова, которые пришли в язык через долгие исторические контакты на территории России.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культурных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карту, видно, как языки переплетаются через торговлю, путешествия, учёбу и совместную работу. Примеры заимствований показывают не только слова, но и историю общения народов.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7045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явления требуют новых слов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устройства и сервисы нуждаются в точных названиях. Поэтому в язык входят слова вроде «смартфон», «интернет» и «сканер», которые быстро становятся привычными.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новые формы деятельности, язык создаёт для них отдельные слова. Так возникают названия, связанные с блогами, подкастами и цифровым общением.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новые слова приходят извне. Русский язык умеет создавать их сам: с помощью приставок, суффиксов и сложения основ появляются «видеосвязь» и похожие слова.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потребность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людям нужно быстро и точно назвать новое явление, слово приживается особенно легко. Чем чаще оно используется, тем быстрее входит в обычную речь.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заимствованные слова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история общения народов отражается в словаре русского языка.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связаны с разными эпохами и сферами жизни. Словарь языка хранит память о культурных и исторических контактах.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«Причины языковых изменений»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изменения языка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языка слова и выражения становятся короче, если так удобнее говорить. Люди часто выбирают более быстрые формы, особенно в разговоре, где важны простота и темп общения.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звуки и сочетания со временем произносятся легче. Из-за этого возникают новые варианты звучания, а привычные формы могут постепенно уступать место более удобным.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ударения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словах иногда меняется не сразу, а постепенно. Сначала рядом существуют несколько вариантов, затем один из них становится более распространённым и закрепляется.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норму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разговорных форм со временем перестаёт восприниматься как необычная. Если их используют многие носители языка, они могут стать частью литературной нормы.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меняет своё значение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новое употребление постепенно становится общим языковым значением.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поколениями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подростки и взрослые не всегда выбирают одинаковые слова. Молодёжь быстрее принимает новые выражения, а старшие чаще сохраняют привычные и давно известные формы.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 заимствования сначала чаще слышны в речи подростков и молодых людей. Затем часть из них переходит в более широкое употребление, а часть остаётся только в узком кругу.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заметны не только в словах, но и в том, как люди строят фразы и сокращают их. Молодые чаще используют короткие формы, особенно в устном общении и переписке.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естественно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поколение живёт в своей речевой среде: у него свои книги, медиа и привычки общения. Поэтому язык одной семьи может немного отличаться у детей и взрослых.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цифровая среда ускоряет изменения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новые слова распространяются особенно быстро: их подхватывают школьники, студенты и взрослые, общающиеся в чатах и соцсетях.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цифровое общение, тем быстрее язык пополняется новыми словами, сокращениями и способами передачи смысла.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«Причины языковых изменений»; схема-оценка по этапам 2000-е, 2010-е, 2020-е.
</a:t>
            </a:r>
            <a:endParaRPr lang="en-US" sz="6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СМИ, кино и музыка как источники новых выражений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и 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экранных историй часто говорят ярко и запоминающе. Удачные реплики быстро цитируют в школе, дома и в интернете, поэтому они выходят далеко за пределы самого фильма.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клипы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клипы закрепляют новые слова через повторение. Слушатели запоминают короткие выражения, а затем используют их в разговоре, переписке и комментариях.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 и соцсети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Блогеры и авторы постов распространяют слова быстрее, чем обычная беседа. Одно удачное выражение может стать известным за считаные дни и перейти в повседневную речь.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 цитаты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делают выражение узнаваемым и легко повторяемым. Если фраза связана с шуткой или эмоцией, она особенно быстро расходится между разными группами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нормы меняются медленнее, чем речь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Речь меняется первой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люди легко пробуют новые слова, сокращения и интонации. Устная речь менее строгая, поэтому изменения появляются в ней раньше, чем в учебниках и словарях.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Норма отбирает лучшее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принимает не всё подряд, а только устойчивые и понятные варианты. Поэтому новое слово должно доказать, что оно удобно и нужно многим носителям языка.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Книги и справочники проверяют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Словари, учебники и правила фиксируют уже проверенные формы. Они помогают сохранить единые нормы письма и произношения, чтобы люди понимали друг друга одинаково.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Новое не всегда становится общим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и формы остаются модой только в узком кругу. Если они не выходят за его пределы, литературный язык их обычно не закрепляет.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пример, результат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«Причины языковых изменений».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причины влияют на словарь и речь.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не случайно: его словарь и формы отражают контакты людей, развитие техники, привычки общения и влияние массовой культуры.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нового слова в языке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новшество проходит проверку временем и общественным употреблением.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назвать новые технологии и сделать речь точнее.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цифровой жизни показывают, что изменения нужны для точного и удобного общения.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«Причины языковых изменений». Примеры: блог, чат, файл, сканер, смартфон.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встречаются в русском языке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изменения могут существовать одновременно: одни связаны с техникой, другие — с разговорной речью и повседневным общением.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изменения, которые чаще всего нужны в реальной жизни: они связаны с новыми предметами, интернетом и быстрым общением.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«Причины языковых изменений»; схема-оценка по типам изменений.
</a:t>
            </a:r>
            <a:endParaRPr lang="en-US" sz="7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остановить изменения языка невозможно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9675" y="2787078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 стоит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профессии, игры, устройства и формы досуга. Каждый такой факт требует новых слов или новых значений уже известных слов.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1688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постоянно общаются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есть разговоры, переписка и обмен информацией, язык будет меняться. Носители языка сами создают и распространяют новые формы.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13705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 — признак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язык не обновлялся бы совсем, ему было бы трудно называть современный мир. Поэтому изменения показывают, что язык остаётся живым и нужным.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временную моду от устойчивого изменения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сначала слышат в узком кругу. Оно может казаться необычным и использоваться только в отдельных разговорах или сообщениях.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понимают разные люди и используют в разных ситуациях, оно становится заметнее. Тогда его можно встретить в новостях, книгах и учебных текстах.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или уход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изменение остаётся надолго и попадает в словари, а временная мода быстро исчезает и не входит в литературную норму.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 жизнью людей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языковых изменений связаны с историей, культурой, техникой и общением. Русский язык обновляется, но сохраняет связь с прошлым, потому что отражает жизнь каждого поколения.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2026-05-29T06:58:34Z</dcterms:created>
  <dcterms:modified xsi:type="dcterms:W3CDTF">2026-05-29T06:58:34Z</dcterms:modified>
</cp:coreProperties>
</file>