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вокруг нас: что слышит и чувствует третьеклассник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 каждый день: дома, в школе и на празднике.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музыка нужна людям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сопровождает людей с древних времён: в работе, играх, праздниках и обрядах. У каждого народа есть свои мелодии, песни и инструменты. А школьнику важно научиться слышать звук, ритм, темп, громкость и настроение.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музыка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напев, который легко запоминается. Именно по ней мы узнаём песню и можем тихо напеть её даже без слов.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звукам идти по порядку: длинные и короткие ноты чередуются, словно шаги. Благодаря ему музыка становится ровной и понятной.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— это особая окраска голоса или инструмента. По тембру можно отличить флейту от скрипки, барабан от детского хора, даже не видя 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Песня: музыка, слова и настроение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соединяет мелодию и текст. Слова помогают понять смысл, а музыка делает его ярче, теплее и иногда даже смешнее. Поэтому песню легко слушать и запоминать.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песни часто бывают добрыми, игровыми и шуточными. Их приятно петь вместе, особенно если рядом есть хор, праздник или просто хорошее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простая песня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идеи появляется готовая песня.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ритм и зачем он нужен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музыке двигаться ровно, будто она идёт по дорожке. Он делает звучание понятным и помогает не сбиться во время пения или игры.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легко почувствовать в шагах, хлопках и ударах сердца. Поэтому его можно не только услышать, но и показать движением или простым повтором.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ясно ритм слышен в марше, танце и хороводной песне. Там он помогает всем двигаться вместе — дружно, точно и без 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инструменты: деревянные, струнные и ударные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звучат от удара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Барабан, бубен и треугольник издают звук, когда по ним ударяют. У них чёткий и заметный голос, поэтому они хорошо задают ритм в музыке.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звучат от струн и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Гитара, скрипка и домра звучат благодаря струнам, а флейта, труба и свирель — когда в них дуют. У каждого инструмента свой характер и свой узнаваемый тембр.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как музыкальный инструмент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голоса обычно звучат выше, а взрослые могут петь ниже. В хоре особенно важно слушать соседей, чтобы все голоса складывались в дружное звучание.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помогает развивать слух, дыхание и чёткое произношение слов. А ещё оно учит не бояться выступать и петь смело, но аккуратно.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голос — самый первый музыкальный инструмент. Им пользуются и дети, и взрослые, когда поют, разговаривают, читают стихи или зовут друг друга.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передаёт настроение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музыка часто кажется бодрой, весёлой и лёгкой. Под неё хочется подпрыгнуть, улыбнуться и немного подтанцовывать, даже если сидишь на стуле.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музыка звучит спокойнее. Она может настраивать на размышления, тишину или чуть грустное, задумчивое настроение, как вечернее окно с дождём.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звучание даёт ощущение силы, праздника и большого события. Тихая музыка, наоборот, создаёт уют, мягкость и спокойствие, словно тёплый плед.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мелодия может восприниматься по-разному. Всё зависит от темпа, громкости и того, как её исполняют музыканты.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запоминали на слух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песни не записывали в тетрадь — их передавали от старших к младшим. Поэтому мелодии становились знакомыми, а слова легко запоминались. В них часто звучат природа, труд, дорога и радость встречи.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поёт весь круг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народные песни особенно хорошо звучат хором. Тогда голоса собираются вместе, как дружная компания на весеннем хороводе. К такой песне легко представить костюмы, улыбки и движение по кругу.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песня: память о жизни народа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исполняется песня в классе или хоре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песней: от выбора до дружного исполнения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163" y="1771608"/>
            <a:ext cx="751200" cy="667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738" y="1771608"/>
            <a:ext cx="751200" cy="667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Петра Ильича Чайковского для детей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Композитор-рассказчик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Ильич Чайковский умел превращать звуки в маленькие истории. Его музыка понятна детям, потому что в ней слышатся игры, прогулки, куклы, мечты и знакомые впечатления.
</a:t>
            </a:r>
            <a:endParaRPr lang="en-US" sz="1493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«Детский альбом»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цикле собраны короткие пьесы, похожие на страницы дневника. Каждая из них передаёт отдельное настроение, поэтому ребёнку легко слушать и представлять себе картинку без слов.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для воображения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Чайковского помогают услышать, как музыка может рассказывать без текста. Она учит замечать характер звука, настроение и смену образов, словно в доброй музыкальной сказке.
</a:t>
            </a:r>
            <a:endParaRPr lang="en-US" sz="14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 музыка: когда звучание становится движением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Танцевальная музыка обычно имеет ясный ритм и повторяющиеся фразы. Под неё удобно шагать, кружиться, хлопать в ладоши и двигаться дружно, не сбиваясь с общего темпа.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традиции особенно известны хоровод, плясовая и марш. У каждой из этих форм свой характер: одна зовёт к кругу, другая — к весёлому движению, третья — к чёткому шагу.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праздниках и школьной жизни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начать праздник торжественно и собранно. Она задаёт общий настрой и сразу объединяет учеников.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или утренник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выступлении песни, танцы и инструментальные номера делают праздник ярким. Самые удачные номера запоминаются надолго.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торжество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музыка создаёт тёплую атмосферу. Она помогает поздравлять, радоваться вместе и чувствовать себя одной дружной командой.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Композитор, исполнитель, слушатель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сочиняет музыку и придумывает, какой она будет по характеру, темпу и настроению. Он создаёт произведение, которое потом могут исполнять другие люди.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поёт или играет уже написанную музыку. Он передаёт замысел композитора и делает звучание живым, выразительным и понятным для слушателей.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тоже участвует в жизни музыки: он внимает, сравнивает, запоминает и чувствует. Без слушателя даже самая красивая мелодия остаётся словно письмо без адресата.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капель у окна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за окном звенит капель, и каждый звук будто маленькая серебряная нота. Рядом шуршат талые ручьи, а воздух становится прозрачным и свежим. Такое звучание легко представить как нежную весеннюю мелодию.
</a:t>
            </a:r>
            <a:endParaRPr lang="en-US" sz="101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 на поляне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солнечной поляне птицы перекликаются так, словно устраивают свой мини-концерт. Один голос выше, другой ниже, и вместе они создают живой, радостный узор. Природа словно сама сочиняет музыку без нот.
</a:t>
            </a:r>
            <a:endParaRPr lang="en-US" sz="1015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листья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дождь, слышатся мягкие удары капель, шелест листьев и спокойный шорох земли. Эти звуки не мешают, а успокаивают. Они помогают детям заметить, что у природы тоже есть свой ритм.
</a:t>
            </a:r>
            <a:endParaRPr lang="en-US" sz="1022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природы: звуки, похожие на мелодию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музыку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вдумчивого прослушивания произведения в классе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учителя и одноклассников внимательно, не перебивай пение и игру. Так каждому будет легче выступать спокойно, уверенно и без лишнего волнения.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ноты, инструменты и учебники. Аккуратное обращение помогает сохранить всё нужное для урока и показывает уважение к труду других людей.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доброжелательным и терпеливым. Вежливость, аккуратность и внимание помогают всему классу звучать красиво, а урок делают приятным для всех.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поёт хором, важно соблюдать тишину, следить за началом и окончанием фраз и подстраиваться друг к другу, чтобы звучание было дружным.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на уроке музыки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200" y="1443550"/>
            <a:ext cx="422100" cy="422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5237" y="1481440"/>
            <a:ext cx="432900" cy="346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40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5812" y="3096348"/>
            <a:ext cx="432900" cy="3463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урока музыки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— это искусство звуков и чувств. Она может радовать, успокаивать, удивлять и помогать человеку передавать настроение без слов и длинных объяснений.
</a:t>
            </a:r>
            <a:endParaRPr lang="en-US" sz="1395" dirty="0"/>
          </a:p>
        </p:txBody>
      </p:sp>
      <p:sp>
        <p:nvSpPr>
          <p:cNvPr id="12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напев произведения, который легко узнать и запомнить. Именно она чаще всего остаётся в памяти после слушания песни или пьесы.
</a:t>
            </a:r>
            <a:endParaRPr lang="en-US" sz="1384" dirty="0"/>
          </a:p>
        </p:txBody>
      </p:sp>
      <p:sp>
        <p:nvSpPr>
          <p:cNvPr id="13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— это чередование длинных и коротких звуков. Он делает музыку собранной, помогает двигаться в такт и не сбиваться при исполнении.
</a:t>
            </a:r>
            <a:endParaRPr lang="en-US" sz="1395" dirty="0"/>
          </a:p>
        </p:txBody>
      </p:sp>
      <p:sp>
        <p:nvSpPr>
          <p:cNvPr id="14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— особая окраска голоса или инструмента. Благодаря тембру можно отличить флейту от скрипки, а взрослый голос — от детского.
</a:t>
            </a:r>
            <a:endParaRPr lang="en-US" sz="1456" dirty="0"/>
          </a:p>
        </p:txBody>
      </p:sp>
      <p:sp>
        <p:nvSpPr>
          <p:cNvPr id="15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и оркестр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— это коллективное пение, а оркестр — группа музыкантов, которые играют вместе. В них особенно важно слушать друг друга и звучать дружно.
</a:t>
            </a:r>
            <a:endParaRPr lang="en-US" sz="14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музыка делает жизнь ярче и добрее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живёт в песнях, голосах, инструментах и даже в звуках природы. Если уметь слушать её внимательно, мир становится интереснее, а настроение — светлее и теплее.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2026-05-24T20:59:19Z</dcterms:created>
  <dcterms:modified xsi:type="dcterms:W3CDTF">2026-05-24T20:59:19Z</dcterms:modified>
</cp:coreProperties>
</file>