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поэт, художник, композитор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звучит словами, красками и музыкой по-разному, но рассказывает об одном.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осень так хорошо слышна и видна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природа меняется каждый день: листья желтеют, небо темнеет, ветер шуршит сильнее. Эти перемены легко заметить, услышать и показать в стихах, картинах и музыке.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поэты рисуют осень словами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часто говорят о падающих листьях, как о тихом танце. Такие слова сразу создают картину осени и помогают почувствовать её спокойный, немного задумчивый характер.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туман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лужи и туман делают стихотворение особенно живым. Эти образы не только описывают погоду, но и передают настроение: тихое, прохладное и чуть загадочное.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лес, серое небо и свежий воздух — простые, но очень яркие картины. Они помогают представить осень быстро, почти как если бы её показали на экране.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хорошего стихотворения есть ритм и звучание. Поэтому осенние строки читаются почти музыкально и легко вызывают в душе спокойствие, грусть или тихую радость.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художник показывает осень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пейзаж художник строит на жёлтых, оранжевых, красных и коричневых оттенках. Такие цвета сразу напоминают о тепле листьев и о мягкой красоте природы.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картина «зазвучала», художник показывает свет, воздух и ветер. Тогда берёзы, тропинки и облака выглядят не просто красиво, а по-настоящему живо.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рассказывает об осени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 помогает передать тихое движение природы. Она может звучать так, будто ветер медленно проходит между деревьями и осторожно перелистывает страницы осеннего дня.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темп и мягкое звучание напоминают капли дождя, шаги по листьям и вечернюю тишину. От такой музыки становится немного грустно, но очень уютно.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осенняя музыка звучит светло и даже радостно. Она похожа на ясный день, когда воздух свежий, а солнце ещё успевает согреть землю.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видел в осени не только увядание, но и особую радость творчества. Об этом он писал с восхищением, показывая, как тишина и ясный воздух помогают сочинять.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самых любимых времён года поэта — осень.
</a:t>
            </a:r>
            <a:endParaRPr lang="en-US" sz="1927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письмо П. А. Вяземскому от 28 августа 1825 года: «Осень мне нравится...». Полное собрание сочинений.
</a:t>
            </a:r>
            <a:endParaRPr lang="en-US" sz="56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Левитан: осень в красках и тишине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дорога среди берёз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осеннем пейзаже легко представить узкую тропинку, берёзы по краям и мягкий свет, который делает всё вокруг спокойным. Левитан умел показывать такую природу так, будто в ней слышно даже тишину.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небо и последние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другой работе можно увидеть реку, низкое небо и несколько последних листьев на ветках. Картина кажется простой, но в ней есть особое настроение: немного грусти, много воздуха и очень много красоты.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237" y="1295896"/>
            <a:ext cx="1362375" cy="1089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18037" y="1295896"/>
            <a:ext cx="1089900" cy="1089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78686" y="1295896"/>
            <a:ext cx="1089900" cy="1089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Чайковский передаёт осеннее настроение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5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Чайковского мелодия часто течёт спокойно и мягко. Она похожа на осеннюю дорожку: не спешит, поворачивает плавно и ведёт слушателя к тихому настроению.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67562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Нежные и чуть печальные звуки могут напомнить дождь за окном. Такая музыка помогает представить вечер дома, когда на улице сыро, а внутри тепло и спокойно.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828211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простор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музыке иногда слышится ощущение ветра и большого пространства. Оно делает осенний образ не мрачным, а светлым, как день, когда небо уже прохладное, но ещё красивое.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осень превращается в искусство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одно время года становится темой для поэзии, живописи и музыки.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краски и звуки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поэта главное средство — слово. С его помощью он может назвать цвет листьев, шорох ветра и даже тихую грусть осеннего дня.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художника главную роль играют краски. Они помогают показать золотую аллею, серое небо и тёплый свет так, чтобы всё стало видно сразу.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композитора главное — звук. Он умеет сделать музыку похожей на дождь, шаги по листьям или спокойный вечер, когда хочется мечтать.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цвета и настроение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и золотые оттенки будто сохраняют в себе летнее тепло. Они делают осень светлой, мягкой и очень дружелюбной, даже когда на улице уже прохладно.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Красный, оранжевый, серый и коричневый добавляют картине движения и тишины. Такие цвета помогают почувствовать одновременно радость, спокойствие и лёгкую грусть.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народных наблюдениях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урожая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люди благодарили землю за урожай и готовили запасы на зиму. Это время труда и завершения полевых работ часто отражалось в песнях и пословицах.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приметы 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замечали первый иней, туманы и холодные утренники. Эти знаки говорили: тёплые дни уходят, а осень уверенно вступает в свои права.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 птиц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народе внимательно следили за птицами. Их отлёт напоминал, что природа меняется, и помогал людям понимать, когда скоро придут настоящие холода.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становились короче дни и длиннее вечера. Такие наблюдения вошли в народную память и помогли осени стать важной темой в культуре и искусстве.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и взрослые видят осень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прежде всего замечают лужи, шуршащие листья и весёлые прогулки в парке. Для них осень часто похожа на большую игру с природой.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чаще обращают внимание на туман, прохладный воздух и тихие вечера. Они видят в осени время, когда всё вокруг становится спокойнее.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одно и то же время года каждый воспринимает по-своему. Но в нём все находят красоту, которая остаётся в памяти надолго.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детям, и взрослым осень дарит знакомые чувства. Это удивление перед изменениями в природе и приятное ожидание чего-то нового.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3144117"/>
            <a:ext cx="8868600" cy="17061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краски осени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38" y="168022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звуки создают ощущение тумана и сырости, а высокие — лёгкости и полёта. Ритм может напоминать шаги по мокрой дорожке или капли дождя.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5462" y="169950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Скрипка, фортепиано и флейта особенно хорошо передают осеннее настроение. Их мягкое звучание напоминает дождь за окном, ветер в ветвях и тихую грусть.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823" y="1314140"/>
            <a:ext cx="577800" cy="7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3" y="2500590"/>
            <a:ext cx="770400" cy="7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498" y="3684452"/>
            <a:ext cx="770400" cy="77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осеннего настроения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делает мир спокойнее и тише. В таком настроении легче услышать дождь, шорох листьев и собственные мысли.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деталям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особенно заметны цвет листьев, блеск луж и тонкие линии голых веток. Каждая мелочь кажется выразительной и красивой.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грусть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Осеннее настроение часто немного задумчивое, но не печальное. Оно помогает по-доброму смотреть на природу и замечать её красоту.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поэта, художника и композитора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художник и композитор сначала внимательно смотрят и слушают мир вокруг. Их вдохновение начинается с простых явлений: дождя, листьев, тумана и ветра.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каждый находит свой язык для чувства. Поэт выбирает точное слово, художник — цвет и линию, а композитор — мелодию, темп и ритм.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обычная осень становится искусством. Одно и то же настроение можно прочитать, увидеть и услышать, и именно в этом его сила.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прогулка как источник вдохновения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 парку или лесу дарит много впечатлений: шорох сухих листьев, запах сырой земли, блеск луж и тихие шаги по дорожке. Всё это запоминается очень ярко.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наблюдения легко превращаются в творчество. Из них рождаются строки стихов, цвета для картины и мелодии, в которых слышится сама осень.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осень в произведении искусства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часто выдают её цвета: жёлтый, золотой, красный, коричневый и серый. Они сразу напоминают о листопаде, прохладе и мягком свете.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можно услышать по звукам дождя, ветра, тихих шагов и общей спокойной интонации. Музыка и стихи становятся медленнее и задумчивее.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Осеннее настроение узнаётся и по образам природы: лужам, туману, голым веткам, птицам в небе и пустым дорожкам в парке. Всё выглядит чуть тише обычного.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осень показана совсем намёком — одним словом, одним звуком или одним оттенком. Но даже этого хватает, чтобы почувствовать её настроение.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книгах, картинах и музыке сегодня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авторы по-прежнему любят осень за её краски и мягкий свет. Она помогает создавать истории, в которых много спокойствия и размышлений.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картинах и фильмах осень делает кадр особенно красивым. Золотые листья, мокрые дорожки и тёплые окна сразу создают уютное настроение.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и книгах осень тоже звучит по-особенному. Она напоминает людям, что красоту можно заметить даже в тихий и прохладный день.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звучит, светится и рассказывает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по-разному открывается поэту, художнику и композитору, но каждый из них говорит о красоте мира. Вместе они помогают увидеть, услышать и почувствовать это время года.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2026-05-24T18:36:47Z</dcterms:created>
  <dcterms:modified xsi:type="dcterms:W3CDTF">2026-05-24T18:36:47Z</dcterms:modified>
</cp:coreProperties>
</file>