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смешанных и широколиственных лесов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лес рядом с человеком: узнаем его тайны и обитателей.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между тайгой и степью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природная зона тянется южнее тайги и севернее степей. Здесь мягче климат, больше разных деревьев и больше жизни в каждом ярусе леса.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называется смешанным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хвойные и лиственные деревья растут рядом. Ели и сосны соседствуют с берёзами, осинами, клёнами и дубами, создавая очень разнообразный лес.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деревья остаются зелёными даже зимой, а лиственные осенью сбрасывают листья. Поэтому один и тот же лес выглядит по-новому в каждом сезоне.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соседство делает лес богатым по видам. Здесь легче встретить разные растения, услышать больше птиц и заметить, как природа меняется прямо на глазах.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и весенний лес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кроны становятся жёлтыми, оранжевыми и красными, словно лес достал нарядный костюм. Весной такие деревья быстро трогаются в рост и рано покрываются молодой зеленью.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липа, клён, ясень и вяз образуют широколиственный лес. Их крупные листья летом задерживают солнечный свет и дарят густую тень, где приятно укрыться от жары.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тень и быстрый весенний рост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зоны: мягче, чем в тайге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холодно, но морозы обычно слабее, чем в тайге. Снег ложится не на весь год, а весной быстрее тает, открывая лесу дорогу к теплу.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тёплое, и растения успевают вырасти, зацвести и дать плоды. В таких условиях деревья не только выживают, но и образуют густые, богатые леса.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выпадает достаточно осадков — примерно 500–700 мм. Поэтому здесь много влаги, а значит, хорошо растут травы, кустарники и деревья разных видов.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Почвы: почему на них хорошо растут растения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зоне распространены серые лесные и дерново-подзолистые почвы. Они богаче перегноем, чем почвы тайги, поэтому лучше кормят растения.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осень опавшие листья перегнивают и превращаются в полезные вещества. Так лес сам помогает себе: старые листья становятся новой пищей для корней.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таким почвам здесь хорошо растут деревья, кустарники и травы. Лес получает прочную основу, а растения — всё необходимое для роста.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занимают деревья, ниже располагаются кустарники, затем травы, а у самой земли растут мхи и грибы. У каждого слоя свои жильцы и свои задачи.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кронах живут птицы, в кустах прячутся насекомые, а на лесной подстилке можно увидеть ежей, жуков и грибы. Лес похож на большой многоэтажный дом с множеством комнат.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леса: у каждого растения своё место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сезонам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как одна природная зона проходит через четыре сезона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594577"/>
            <a:ext cx="193800" cy="19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Лось, кабан, косуля и бурый медведь живут там, где хватает корма и укрытий. Лес помогает им прятаться и спокойно искать пищу среди деревьев и кустов.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ловкие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заяц быстро двигаются, чтобы уйти от опасности. Один прыгает по веткам, другой ловко скрывается в траве и под кустами.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кронах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Дятел, сойка, сова и глухарь выбирают разные места в лесу. Одни живут ближе к стволам, другие — в густых кронах или на тихих полянах.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удобно прятаться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деревьев, кустов и трав помогает животным оставаться незаметными. В таком лесу легко услышать шорох, но гораздо труднее сразу увидеть его хозяина.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 умеет тихо подкрадываться к добыче и внимательно слушает лес. Для неё важны следы, запахи и умение не выдавать себя раньше времени.
</a:t>
            </a:r>
            <a:endParaRPr lang="en-US" sz="8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хитрости животных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— акробатка на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легко прыгает по деревьям благодаря цепким лапкам. Её пушистый хвост помогает держать равновесие и согреваться в холод. А ещё она умеет прятать запасы на зиму, словно маленький лесной кладовщик.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— мастер по коре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стучит по стволу крепким клювом и ищет насекомых под корой. Он словно лесной доктор, только работает очень громко. Сильные лапы помогают ему крепко держаться за дерево и не падать.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— тихий бегун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зайца длинные и быстрые ноги, поэтому он легко уносится от опасности. Его окраска помогает прятаться среди травы и кустов. Зимой он меняет шубку на более незаметную и светлую.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под защитой деревьев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густым пологом леса живут папоротники, кислица, черника и ландыш. Им хватает рассеянного света, влаги и прохлады, поэтому они чувствуют себя здесь уверенно.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этим растениям нужно поторопиться: пока кроны ещё не сомкнулись, они успевают зацвести и набрать силу. Лес в это время словно спешит проснуться.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лесных трав тонкие стебли и нежные листья. Такие «неженки» не любят палящее солнце, зато хорошо растут в тени и на влажной почве.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деревьями растениям помогает сама лесная среда: она удерживает влагу, защищает от ветра и сохраняет тепло. Поэтому нижний ярус леса тоже очень богатый и живой.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осень в лесу — самые заметные сезоны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набухают почки, появляются первые цветы. В лес возвращаются птицы, и он наполняется голосами, будто кто-то включил лесное радио.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становятся густыми, под ними много тени и зелени. Насекомые летают между листьями, а растения быстро растут и накапливают силы.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краснеют, поспевают жёлуди, орехи и ягоды. Лес словно надевает яркий наряд перед зимним отдыхом.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человеку древесину, ягоды, грибы и лекарственные растения. Он также очищает воздух, делает его свежее и полезнее для дыхания.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 в почве, защищает её от размывания и служит домом для животных. Ещё это любимое место прогулок, отдыха и тихих открытий на природе.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помогает людям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лес каждый день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простые и понятные правила поведения, которые помогают сохранить лес чистым, тихим и безопасным для растений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местах природа живёт почти без вмешательства человека. Здесь лес растёт спокойно, а животные могут находить укрытия и корм без лишнего шума.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сохранить редкие растения, птиц и зверей. Для них особенно важны тишина, чистая вода и нетронутые участки леса.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запрещены вырубка, охота и другие опасные действия. Такие места работают как природный «дом под охраной» для будущих поколений.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 аист, рысь, зубр и венерин башмачок встречаются нечасто и особенно нуждаются в бережном отношении. Если леса уменьшаются, им становится труднее жить и размножаться.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которым нужна защита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помочь этим видам, важно сохранять места их обитания и не тревожить природу без нужды. Тогда лесные жители смогут спокойно расти, охотиться, цвести и воспитывать потомство.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эта зона отличается от тайги и степи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тайгой здесь больше лиственных деревьев, а зима мягче. Лес выглядит светлее, разнообразнее и не так сурово переносит холод.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степи эта зона отличается обилием деревьев, тени и влаги. Вместо открытого пространства здесь много укрытий, тропинок и лесных полян.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природная зона расположена между холодным севером и более сухим югом. Поэтому условия здесь как будто «средние», но для многих растений и животных они очень удобны.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такое соседство природных признаков делает лес богатым по видам. В нём уживаются и северные, и более теплолюбивые жители.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природная зона очень важна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 соединяют разные природные миры. Здесь рядом живут растения и животные, которым нужны и тень, и свет, и влага.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сохраняют влагу и защищают почвы от разрушения. Без них дожди быстрее размывали бы землю, а природа теряла бы устойчивость.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особенно ценна своим богатством видов и красотой. Она помогает природе оставаться живой, а человеку — чувствовать связь с родной землёй.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лесной зоне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лес сначала шепчет травами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кроны деревьев ещё не сомкнулись, первыми спешат зацвести лесные травы. Они ловят солнечные лучи и словно торопятся сказать: «Мы тоже проснулись!»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раскрашивает деревья по-разному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Дуб, клён и липа не меняют цвет одновременно с елью. Лес становится похож на большую палитру: тут золото, там медь, а рядом зелёные ветки.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часто слышно раньше, чем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много укрытий, поэтому звери и птицы прячутся очень ловко. Иногда сначала слышен стук дятла или шорох в листве, а потом уже видно самого хозяина.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лес — живой дом, который нужно беречь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смешанных и широколиственных лесов удивляет богатством растений, животных и красок. Это живой дом природы, который дарит людям воздух, влагу и красоту, а значит, его нужно беречь каждый день.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2026-05-21T08:47:42Z</dcterms:created>
  <dcterms:modified xsi:type="dcterms:W3CDTF">2026-05-21T08:47:42Z</dcterms:modified>
</cp:coreProperties>
</file>