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Недемократические режимы: как они устроены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 ограничивает выбор, контроль и свободы?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изучение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Недемократические режимы встречались в разных эпохах и существуют сегодня. Их изучение помогает понять, как ограничиваются участие граждан, конкуренция и сменяемость власти.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полна плакатов, на которых обещают порядок и стабильность, но за яркой картинкой скрыт вопрос: кто реально принимает решения? В недемократическом режиме именно доступ к власти, а не только лозунги, определяет, чьи интересы будут услышаны.
</a:t>
            </a:r>
            <a:endParaRPr lang="en-US" sz="859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меняются сверху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может напечатать один и тот же закон, но в одном государстве он защищает права, а в другом служит инструментом давления. Поэтому политический режим важен не меньше самого текста закона: решающим становится то, как его применяют.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закон — разные последствия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это не абстрактная теория. От устройства режима зависят выборы, безопасность, доступ к информации и возможность спорить с властью без страха. Главный вопрос темы прост: как система удерживает контроль, если граждане не могут свободно её сменить?
</a:t>
            </a:r>
            <a:endParaRPr lang="en-US" sz="81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касается каждого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как точка отсчета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служит точкой сравнения, потому что показывает, что смена власти возможна без принуждения. По этому стандарту легче увидеть, где формальные институты сохранились лишь внешне.
</a:t>
            </a:r>
            <a:endParaRPr lang="en-US" sz="1023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Конкурентные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начинается с конкурентных выборов, где результат не предрешён заранее. Граждане могут поддерживать разные партии и менять власть без насилия, а проигравшие признают итог процедуры.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публичная 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 независимые медиа позволяют критиковать власть, проверять её решения и обсуждать альтернативы. Без открытой дискуссии выборы теряют смысл, потому что избиратель не получает полной информации.
</a:t>
            </a:r>
            <a:endParaRPr lang="en-US" sz="931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для 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суд и защита меньшинств ограничивают произвол большинства и чиновников. Именно эти институты делают права не декларацией, а реальным механизмом защиты личности и групп.
</a:t>
            </a:r>
            <a:endParaRPr lang="en-US" sz="10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определение недемократического режима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узком круге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системе власть сосредоточена у узкого круга людей или у одного лидера. Формальные органы могут существовать, но ключевые решения принимаются без полноценной конкуренции и общественного контроля.
</a:t>
            </a:r>
            <a:endParaRPr lang="en-US" sz="746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по усмотрению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свободы зависят от политической воли сверху. То, что в демократии считается нормой, здесь может быть разрешено, ограничено или запрещено по усмотрению правящей группы.
</a:t>
            </a:r>
            <a:endParaRPr lang="en-US" sz="814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без 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Выборы, парламент и суд нередко сохраняются как оболочка, однако их влияние ограничено. Граждане участвуют в политике формально, но не могут реально повлиять на курс власти.
</a:t>
            </a:r>
            <a:endParaRPr lang="en-US" sz="8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Недемократия как континуум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 ограничения свобод и конкуренции в политическом режиме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недемократических режимов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Авторитарный режим
</a:t>
            </a:r>
            <a:pPr algn="l" indent="0" marL="0">
              <a:lnSpc>
                <a:spcPct val="110046"/>
              </a:lnSpc>
              <a:buNone/>
            </a:pPr>
            <a:r>
              <a:rPr lang="en-US" sz="99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Авторитарный режим обычно допускает ограниченную политическую жизнь, но не разрешает полноценной конкуренции за власть. Оппозиция может существовать, однако её возможности сокращены, а ключевые решения контролируются правящей группой.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Тоталитарный режим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Тоталитарный режим стремится контролировать не только политику, но и идеологию, общественные организации и частную жизнь. Важны единая официальная истина, массовая мобилизация и подавление альтернативных взглядов.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Гибридный режим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Гибридный режим сочетает выборы с неравными условиями, давлением на оппозицию и ограничениями для СМИ. Внешне он похож на демократию, но реальные шансы на смену власти остаются слабыми.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власти и слабая конкуренция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сменяемость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власть неуязвима для проигрыша на выборах, она удерживается не доверием, а зависимостью общества и элит. Это делает режим устойчивым, но крайне закрытым для перемен.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центра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круг принимающих решения, тем меньше пространство для публичного спора. Власть концентрируется у лидера, его окружения или правящей группы, а альтернативные центры влияния постепенно вытесняются.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Оппозицию могут терпеть только как формальность: ей дают место в парламенте, но не доступ к ресурсам, медиа и реальной конкуренции. В результате выборы перестают быть способом смены власти.
</a:t>
            </a:r>
            <a:endParaRPr lang="en-US" sz="1043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 ослабевает, когда независимые институты не могут проверять действия власти. Тогда ошибки и злоупотребления исправляются не процедурами, а только внутренними решениями самой элиты.
</a:t>
            </a:r>
            <a:endParaRPr lang="en-US" sz="9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выборы без настоящего выбора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выборы сохраняют оболочку процедуры, но соперники вступают в неё с разными шансами и ресурсами.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жёстче режим, тем меньше реальная конкуренция и тем предсказуемее итог голосования.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типичных признаков конкурентных и неконкурентных выборов в политической науке.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независимые медиа ослаблены, обществу труднее сравнивать версии событий и проверять власть.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из 5
</a:t>
            </a:r>
            <a:pPr algn="ctr" indent="0" marL="0">
              <a:lnSpc>
                <a:spcPct val="120004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 в странах мира живут там, где свобода прессы оценивается как ограниченная или очень ограниченная.
</a:t>
            </a:r>
            <a:pPr algn="ctr" indent="0" marL="0">
              <a:lnSpc>
                <a:spcPct val="120004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4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House, Freedom in the World 2024 / Freedom of the Press 2024, оценка по странам и территориям.
</a:t>
            </a:r>
            <a:endParaRPr lang="en-US" sz="32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решения проходят через суд и прокуратуру лишь формально, закон теряет сдерживающую силу. В устойчивых недемократиях ключевым становится не правило, а политическая воля.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правящий центр подменяет правовой контроль своим решением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автора по политологической литературе о верховенстве права и политической подотчетности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Силовой аппарат и удержание власти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Силовой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Полиция, спецслужбы и армия обеспечивают режиму не только безопасность, но и политическую устойчивость. Через наблюдение, задержания и демонстрацию силы они повышают цену любого сопротивления.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Лояльность важнее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Лояльность силовиков важнее формальных норм: если они не подчиняются приказам, режим быстро теряет управляемость. Поэтому власть тщательно подбирает кадры, распределяет привилегии и следит за внутренней дисциплиной.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подавляются точечно и заранее: ограничиваются собрания, вводятся запреты, создается эффект неотвратимого наказания. Это снижает готовность людей к организованным действиям и разрывает связи между участниками оппозиции.
</a:t>
            </a:r>
            <a:endParaRPr lang="en-US" sz="9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идеология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объясняет, почему власть якобы действует правильно, даже если ее решения ограничивают свободы. Она подменяет проверку фактов эмоциональными образами, лозунгами и повторением удобной версии событий.
</a:t>
            </a:r>
            <a:endParaRPr lang="en-US" sz="719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обещает порядок, величие, стабильность или историческую миссию. Чем убедительнее это обещание, тем легче власти получить согласие части общества на ограничения и подчинение.
</a:t>
            </a:r>
            <a:endParaRPr lang="en-US" sz="769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внешнего врага помогает объединять общество вокруг руководства и отвлекать внимание от внутренних проблем. В такой логике критика легко объявляется угрозой безопасности или предательством.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патронаж и лояльность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Патронажные связи превращают ресурсы в инструмент политической дисциплины: доступ к выгодам получают не самые эффективные, а самые лояльные участники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зависимость от должностей, контрактов и ресурсов, тем легче власти удерживать элиты внутри системы и снижать риск раскола.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автора по политологической литературе о патронаже и клиентелизме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допустимого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власть задает границы допустимого через законы, предупреждения и показательные наказания. Люди быстро понимают, какие действия опасны, даже если прямой запрет касается немногих.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Поощрение лояльности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включаются стимулы: должности, льготы, доступ к учебе, работе и ресурсам. Поддержка режима становится не только вопросом убеждений, но и способом сохранить жизненные возможности.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используются кампании, митинги, символы и массовые ритуалы. Они создают ощущение единства и нормы, в которой публичное несогласие выглядит редким и социально рискованным.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общества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многие привыкают к самоцензуре и осторожному поведению. Даже несогласные начинают действовать так, чтобы минимизировать риск для себя, семьи и будущего.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режим удерживает поведение общества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исторические кейсы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Германия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Германия показала, как тоталитарный режим соединяет идеологию, пропаганду и террор. Контроль над обществом сопровождался подавлением инакомыслия и жестоким преследованием целых групп населения.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при Сталине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при Сталине демонстрирует крайний уровень централизации власти, культ личности и массовые репрессии. Политический контроль проникал в государство, общество и повседневную жизнь.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при Пиночете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при Пиночете — пример авторитарного режима, где сохранялись элементы государственного управления, но оппозиция, свободы и публичная конкуренция были резко ограничены.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и недемократия в сравнении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между режимами видны по нескольким признакам одновременно, а не по одному критерию.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выборы формальны, суды зависимы, а оппозиция ослаблена, режим уходит от демократии даже при сохранении внешних институтов.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политология; обобщение по признакам режимов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 и государства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произвола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права и свободы зависят от политической лояльности, возрастает риск произвольных решений, давления и насилия. Граждане хуже защищены от злоупотреблений со стороны государства и связанных с ним структур.
</a:t>
            </a:r>
            <a:endParaRPr lang="en-US" sz="993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обратная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публичной критики и независимой экспертизы ошибки власти дольше остаются незамеченными. Это снижает качество управления и делает исправление провалов медленным и дорогим.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система хуже адаптируется к кризисам, потому что боится признать проблему раньше времени. В итоге накопленные ошибки могут привести к более серьезным последствиям.
</a:t>
            </a:r>
            <a:endParaRPr lang="en-US" sz="1116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качества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 бизнес теряют автономию, если успех зависит не от качества, а от отношения к власти. Это подрывает доверие, инициативу и долгосрочное развитие.
</a:t>
            </a:r>
            <a:endParaRPr lang="en-US" sz="1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поддерживают недемократию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людям важнее предсказуемость, чем политическая конкуренция. Если жизнь кажется нестабильной, сильная власть воспринимается как способ избежать хаоса и резких перемен.
</a:t>
            </a:r>
            <a:endParaRPr lang="en-US" sz="75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силе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общества привыкает к мысли, что власть должна быть жесткой и единой. Такая политическая привычка снижает спрос на свободу и самостоятельное участие в управлении.
</a:t>
            </a:r>
            <a:endParaRPr lang="en-US" sz="75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ресурсы, работа и социальные гарантии связаны с лояльностью, поддержка режима становится практичным выбором. Люди защищают не идею, а собственную устойчивость.
</a:t>
            </a:r>
            <a:endParaRPr lang="en-US" sz="75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пропаганды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укрепляет доверие к режиму, обещая порядок, безопасность и социальную защиту. Повторяемые объяснения постепенно вытесняют сомнения и делают альтернативные мнения менее заметными.
</a:t>
            </a:r>
            <a:endParaRPr lang="en-US" sz="7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 итоговый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Недемократический режим можно распознать не по одному признаку, а по их сочетанию: ограниченной конкуренции, зависимости судов и СМИ, роли страха, патронажа и слабого общественного контроля.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2026-07-26T09:00:00Z</dcterms:created>
  <dcterms:modified xsi:type="dcterms:W3CDTF">2026-07-26T09:00:00Z</dcterms:modified>
</cp:coreProperties>
</file>