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Сравнение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раскрывает различия и сходства, формируя основу языкового и мышления 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— важный приём в английской культуре XVI–XVIII веков и далее. В поговорках и идиомах отражены ценности Британии и США. Исторические синтаксические модели сформировали современную структуру сравнений.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культурные особенности сравнения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— это комплекс средств языка и смысла, выражающий степень качества, количества или особенностей предметов и явлений.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сравнения в английском языке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Базируется на определении критериев, по которым оцениваются свойства объектов, обеспечивая точность коммуникации.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использование сравнительной и превосходной степеней прилагательных и наречий для передачи отношений сходства и различия.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положительную (tall), сравнительную (taller) и превосходную степень (tallest) для выражения разных уровней признака.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образуется добавлением суффикса -er или слова more для многосложных прилагательных.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формируется с помощью суффикса -est или слова most, с учётом правил правописания.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Исключения: good — better — best; эти формы не подчиняются стандартным правилам образования степеней.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степеней сравнения прилагательных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примеры образования степеней сравнения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Многосложные прилагательные и использование more/most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прилагательных типа interesting используется конструкция more interesting и most interesting, что отражает особенности образования степеней у слов с несколькими слогами.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прилагательные и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становится faster и fastest; добавление -er и -est применяется для кратких прилагательных с одним слогом, подчёркивая простоту правила.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специфические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far имеет две формы сравнения: farther/further и farthest/furthest, демонстрируя вариативность в использовании и значении.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наречий: правила и использование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образуют степени сравнения аналогично прилагательным: hard — harder — hardest, quick — more quickly — most quickly, что помогает описывать действия по интенсивности.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позволяют ярко раскрывать особенности выполнения действий, усиливая выразительность речи и точность описания.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as...as используется для выражения равенства признаков, например: as tall as — так же высокий, как 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more...than обозначает превосходство по признаку: more beautiful than — красивее, чем, что подчёркивает различие уровней.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not as...as служит для выражения меньшей степени признака, внося нюанс и сравнительную оценку.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сравнительные конструкции: as...as и more...than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использование сравнительных форм в СМИ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1000 статей The Guardian и BBC за 2021-2023 годы выявило преобладание простых сравнительных конструкций.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 современных СМИ более распространены конструкции с -er и more...than, отражая тенденции к лаконичности.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Факультета филологии,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Аналогии помогают объяснять новые понятия через знакомые образы, например, 'Life is like a journey' — «Жизнь словно путешествие».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сравнения становятся культурными символами, решающими художественные задачи в литературе и повседневной речи.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Аналогии и метафоры как формы сравнений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используют скрытые сравнения без союзов, например: 'He is a lion in battle' — продолжение образа смелости.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сравнительных формах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двойное сравнение: 'more better', что является грамматической ошибкой и признаком недостаточного знания правил.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образование форм, например 'beautifuller' и неправильное употребление исключений, приводят к снижению качества речи и письма.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Шекспира широко применяются сравнительные обороты и эпитеты, усиливающие эмоциональное воздействие и помогая раскрыть глубину чувств и характеров персонажей.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мастерски использовал сравнения для подчёркивания социальных различий и типизации героев, делая образы более живыми и узнаваемыми для читателей.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английской литературе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«Гордости и предубеждении» Джейн Остин сравнительные описания помогают тонко передать нюансы личностных черт и взаимоотношений между персонажами.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сравнений в классической литературе служит средством не только стилистического оформления, но и углубления смыслового понимания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72641"/>
            <a:ext cx="3848986" cy="16697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подготовки к экзаменам по английскому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параметры трёх популярных подходов к подготовке: индивидуальные занятия с репетитором, онлайн-курсы и самостоятельное изучение.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занятия с репетитором демонстрируют наилучший баланс эффективности и удобства среди рассмотренных методов.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анализа методов подготовки к ЕГЭ,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конструкции служат инструментом для уточнения личных мнений, позволяя говорящему акцентировать различия или сходства в обсуждаемой теме.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сравнения в устной коммуникации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личным опытом, например ‘My school is larger than yours because...’, помогают создать живое и контекстуально релевантное общение.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дебатах и экзаменационных выступлениях умелое применение сравнений способствует логичности и убедительности аргументации, делая позицию более чёткой.
</a:t>
            </a:r>
            <a:endParaRPr lang="en-US" sz="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формирования корректных сравнительных форм в английском языке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сравнительной конструкции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оценки собственных достижений относительно целей и успехов других помогают формировать объективное понимание прогресса и зон для улучшения.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Адаптивное сравнение стимулирует развитие и мотивацию, тогда как деструктивное ведёт к снижению самооценки и выгоранию в учебе.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 рекомендуют осознанно контролировать виды сравнения, формируя здоровое отношение к учебным достижениям и избегая чрезмерных стрессов.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как часть мотивации и самооценки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сравнений в рекламе и массовой культуре на английском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стратегии в рекламе Apple и Samsung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кампании Apple и Samsung широко используют сравнительные выражения вроде 'лучше камера' и 'тоньше дизайн' для подчёркивания преимуществ продуктов и привлечения внимания потребителей.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и слоганы: усиление посыла с помощью сравнений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массовой культуре мемы и рекламные слоганы применяют сравнительные конструкции, чтобы сделать сообщение более ярким и запоминающимся, усиливая эмоциональный отклик аудитории.
</a:t>
            </a:r>
            <a:endParaRPr lang="en-US" sz="12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успеха в ЕГЭ и сложных сравнительных структурах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Студенты, владеющие сложными формами сравнений, значительно превосходят сверстников в заданиях по письму и говорению.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использования сравнительных конструкций коррелирует с улучшением результатов экзамена и коммуникативных навыков.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исследование 2022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или стереотипное использование сравнений в англоязычном общении может привести к недопониманию и даже оскорблениям собеседника.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применять уважительную речь, избегать категоричных сравнений и учитывать культурные особенности собеседника для конструктивного диалога.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Этический аспект: корректность сравнений в межкультурной коммуникации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некорректных сравнений включают обобщения и негативные стереотипы, которые наносят вред межкультурным отношениям и вызывают конфликт.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Онлайн-платформы, такие как Quizlet и Duolingo, предлагают интерактивные упражнения для отработки сравнительных форм в разнообразных контекстах.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голосовые помощники адаптируют задания под уровень пользователя, обеспечивая персонализированный и эффективный процесс обучения.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позволяет создавать динамические тренажёры, которые анализируют ошибки и предлагают целевые упражнения.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применения VR и AR открывают новые возможности для иммерсивного погружения в языковую среду с актуальными англоязычными примерами.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цифровые технологии и тренажёры для усвоения сравнительных конструкций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английском языке: ключ к успеху и 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конструкции — важный инструмент, развивающий языковые и когнитивные способности, повышающий успеваемость и эффективность межкультурного общения в учебе и профессии.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2026-05-07T21:03:01Z</dcterms:created>
  <dcterms:modified xsi:type="dcterms:W3CDTF">2026-05-07T21:03:01Z</dcterms:modified>
</cp:coreProperties>
</file>