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продолжают свой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3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начинают новую жизнь: через яйца, живорождение и удивительные превращения.
</a:t>
            </a:r>
            <a:endParaRPr lang="en-US" sz="35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размножаются по-разному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свой жизненный путь: рождение, рост и появление потомства. Способ размножения зависит от среды и помогает виду не исчезнуть, а детёнышам — выжить и вырасти.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размножения животных
</a:t>
            </a:r>
            <a:endParaRPr lang="en-US" sz="3400" dirty="0"/>
          </a:p>
        </p:txBody>
      </p:sp>
      <p:sp>
        <p:nvSpPr>
          <p:cNvPr id="6" name="Text 2"/>
          <p:cNvSpPr txBox="1"/>
          <p:nvPr/>
        </p:nvSpPr>
        <p:spPr>
          <a:xfrm>
            <a:off x="635000" y="1468625"/>
            <a:ext cx="81489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способе участвуют два родителя: мама и папа. Их половые клетки соединяются, и у потомства появляются признаки обоих родителей, поэтому дети не бывают точной копией только одного из них.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35000" y="3022450"/>
            <a:ext cx="81489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 возникает без встречи половых клеток и без второго родителя. Такой способ встречается у некоторых простых животных и у тех, кто умеет очень хорошо восстанавливаться после повреждений.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оплодотворение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начинается тогда, когда мужская и женская половые клетки соединяются. После этого появляется первая клетка будущего организма, из которой затем развивается зародыш.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 теле самки. Такой способ лучше защищает будущее потомство от холода, высыхания и других трудностей окружающей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часто бывает у рыб и земноводных. В воде половые клетки легче встретиться, поэтому шанс на появление потомства становится выше.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799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кошек, собак, коров, дельфинов и людей детёныши растут внутри тела матери. Там им тепло, спокойно и безопасно, пока они не будут готовы к рождению.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4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малыш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развития детёныш появляется на свет живым, а не из яйца. Это удобный способ для тех животных, которым важно хорошо защитить малыша в начале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32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мать кормит детёныша молоком. Оно помогает ему быстро расти, набираться сил и становиться самостоятельным — почти как первый полезный обед в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07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у кенгуру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детёныш рождается совсем крошечным. Потом он продолжает расти в сумке матери, где находится в тепле и может спокойно развиваться дальше.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млекопитающих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откладывают яйца
</a:t>
            </a:r>
            <a:endParaRPr lang="en-US" sz="3367" dirty="0"/>
          </a:p>
        </p:txBody>
      </p:sp>
      <p:sp>
        <p:nvSpPr>
          <p:cNvPr id="9" name="Text 2"/>
          <p:cNvSpPr txBox="1"/>
          <p:nvPr/>
        </p:nvSpPr>
        <p:spPr>
          <a:xfrm>
            <a:off x="695180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 птицы, черепахи, многие рыбы и насекомые. Так животное заранее создаёт для потомства отдельный защищённый домик, в котором начинается развитие малыша.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31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уже есть запас пищи, который помогает зародышу расти. Благодаря этому детёныш может развиваться некоторое время без помощи родителей.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Скорлупа, плотная оболочка или желеобразный слой оберегают яйцо от повреждений. Защита особенно важна, потому что маленькому организму ещё трудно справляться с трудностями самому.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3" y="1885085"/>
            <a:ext cx="1862658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яйца обычно лежат в гнезде и согреваются телом родителей. У рыб икринки развиваются в воде, где условия для них совсем другие.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животное из яйца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от яйца или икринки до взрослого животного.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многих лягушек встреча клеток происходит прямо в воде. Она помогает им соединиться, но не защищает потомство, поэтому икры бывает очень много.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половых клеток встречаются в воде, и без неё такое оплодотворение почти невозможно.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799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встреча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половые клетки чаще встречаются внутри тела самки. Так будущий организм меньше зависит от высыхания, холода и случайных опасностей вокруг.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4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суше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там, где вода не помогает клеткам встретиться. Поэтому он характерен для млекопитающих, птиц, многих рептилий и некоторых насекомых.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32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помогает лучше сохранить развитие нового организма. Родителям не нужно каждый раз надеяться на удачу, как будто природа играет в прятки.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07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разных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хорошо работает в лесу, пустыне, в норе или в гнезде. Он помогает потомству начать жизнь в более защищённых условиях.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на суше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заботливые родители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домик для яиц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как маленькие домики для будущих птенцов. Родители по очереди высиживают яйца, чтобы им было тепло и спокойно. Когда птенцы появляются на свет, взрослые приносят им корм и очень стараются не зевать.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работают командой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забота о потомстве — почти семейная смена на работе. Один родитель согревает яйцо или малыша, а другой ищет пищу. Потом они меняются, чтобы птенец всегда был в тепле и не скучал.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Крокодилья охрана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не оставляют кладку без присмотра. Самка охраняет яйца и помогает маленьким крокодильчикам добраться до воды после вылупления. Это хороший пример того, как родители защищают потомство даже в непростых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некоторых животных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вырост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гидры на теле появляется крошечная почка — маленький вырост, из которого постепенно развивается новый организм. Сначала он похож на мини-копию родителя, а потом набирает силы.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почка становится достаточно большой, она отделяется и начинает жить самостоятельно. У некоторых морских животных она может некоторое время оставаться рядом с родителем, как сосед по квартире.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относится к бесполому размножению, потому что для него не нужны две особи. Такой способ помогает животным быстро увеличивать число потомков, если условия вокруг подходят.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тела и восстановление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очень простых животных организм может разделиться на части, и каждая часть способна достроить недостающее. Так появляется новый живой организм, а не просто обрывок тела.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и планарии умеют очень хорошо восстанавливать утраченные части тела. Это не волшебство, а особая особенность строения, которая помогает им выживать после повреждений.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способы размножения встречаются не у всех животных, поэтому они кажутся особенно удивительными. Они показывают, что в природе есть много разных путей продолжать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личинка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детёныш сначала совсем не похож на взрослую особь. Он называется личинкой, много ест, быстро растёт и готовится к большим переменам.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роль у каждого этапа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 взрослое животное часто питаются по-разному и живут не совсем одинаково. Это помогает им не мешать друг другу и лучше находить пищу.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превращение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тело личинки меняется: одни части исчезают, другие появляются заново. Так из гусеницы вылетает бабочка, а из головастика вырастает лягушка.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 превращение во взрослое животное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защита у потомства, тем больше его появляется на свет. Поэтому у многих рыб и насекомых бывает очень много яиц, а у млекопитающих — меньше, но с заботой.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икринок может отложить одна рыба за один раз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биологии: обобщённое сравнение размножения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способы размножения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Папа-инкубатор у морского конька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всё устроено неожиданно: икру вынашивает самец. Он хранит её в особой выводковой сумке, где будущие малыши развиваются в безопасности. Когда приходит время, появляются крошечные морские коньки — почти как сюрприз из кармана.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помощи самца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ящериц потомство может развиваться без участия самца. Такой способ встречается редко и особенно интересен учёным, потому что показывает, насколько по-разному животные могут продолжать свой род в природе.
</a:t>
            </a:r>
            <a:endParaRPr lang="en-US" sz="1187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 из части тела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звёзд и планарий отдельные части тела иногда способны дать начало новому организму. Если недостающая часть достраивается, животное словно получает второй шанс. Это один из самых удивительных примеров живой природы.
</a:t>
            </a:r>
            <a:endParaRPr lang="en-US" sz="11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жизни влияет на способ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условия среды помогают выбрать наиболее безопасный способ появления потомства.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природе нужны разные способы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разных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помогают животным жить в воде, в лесу, в пустыне и в холодных местах. У каждого вида есть свой удобный вариант, который подходит именно его среде.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или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делают ставку на большое количество потомства, чтобы часть детёнышей точно выжила. Другие выбирают меньшее число малышей, но сильнее их защищают и оберегают.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шансов выжить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размножения хорошо подходит условиям жизни, детёнышам легче расти и становиться взрослыми. Так вид сохраняется, а природа остаётся богатой и разнообразной.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способов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80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любого способа размножения — появление нового живого организма. Неважно, появляются ли малыши из яйца, рождаются ли живыми или развиваются иначе.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31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использует тот способ, который лучше всего помогает ему выжить. Для воды, суши, холода и опасностей природа подбирает свои решения.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защищают потомство, кормят его или согревают. Это помогает малышам стать сильнее и даёт им больше шансов вырасти взрослыми.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3" y="1885085"/>
            <a:ext cx="1862658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личинки, живорождение, почкование и другие способы вместе поддерживают жизнь на Земле. Благодаря им животные не исчезают и передают жизнь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из жизни животных
</a:t>
            </a:r>
            <a:endParaRPr lang="en-US" sz="316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у папы морского конька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всё наоборот: потомство вынашивает самец. В его выводковой сумке икринки защищены и развиваются до появления крошечных детёнышей. Такой семейный порядок сразу запоминается и выглядит очень необычно.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Крошка в маминой сумке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детёныш рождается очень маленьким и почти беспомощным. Он перебирается в сумку матери, где продолжает расти и питаться молоком. Это надёжный способ защитить малыша в начале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много икры у рыб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забота о птенце делится между двумя родителями: один согревает, другой приносит пищу. У многих рыб, наоборот, бывает очень много икры, потому что в воде потомство нуждается в особой защите.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это продолжение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продолжают свой род по-разному: через яйца, живорождение, личинок, почкование и другие способы. Каждый из них помогает виду выжить в своей среде и передать жизнь дальше.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2026-05-26T08:32:59Z</dcterms:created>
  <dcterms:modified xsi:type="dcterms:W3CDTF">2026-05-26T08:32:59Z</dcterms:modified>
</cp:coreProperties>
</file>