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Биосферные функции живого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 только существует в биосфере, но и формирует её.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В. И. Вернадскому, живое вещество — это единая совокупность всех организмов, которая действует как геологический фактор и непрерывно преобразует оболочки Земли, энергию и химические элементы.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сила планеты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 и веществ в 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фотосинтеза, питания, дыхания и разложения в едином круговороте.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функция живого вещества
</a:t>
            </a:r>
            <a:endParaRPr lang="en-US" sz="2966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переводит энергию солнечного излучения в химические связи органических веществ. Так биосфера получает источник энергии, доступный для дальнейшей жизнедеятельности организмов.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продукция растений, водорослей и цианобактерий становится начальным звеном всех цепей питания. Через неё энергия поступает к консументам и поддерживает работу экосистем.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энергия используется для роста, движения, размножения и обмена веществ. Без этого потока сложные сообщества не могли бы сохранять устойчивость и развиваться.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основа биосферной энергетики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создают органическое вещество из неорганических исходных материалов. Именно они обеспечивают биосферу первичной энергией, доступной другим организмам.
</a:t>
            </a:r>
            <a:endParaRPr lang="en-US" sz="121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организмы поглощают CO2 и воду, а затем образуют углеводы и другие органические соединения. Этот процесс связывает круговорот углерода с поступлением энергии.
</a:t>
            </a:r>
            <a:endParaRPr lang="en-US" sz="133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Побочным продуктом фотосинтеза становится кислород, необходимый для дыхания большинства живых организмов. Длительная работа фотосинтезирующих организмов сформировала современный состав атмосферы.
</a:t>
            </a:r>
            <a:endParaRPr lang="en-US" sz="1288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упрощённой записи процесс выражают формулой 6CO2 + 6H2O = C6H12O6 + 6O2 при участии света и хлорофилла. Она показывает взаимосвязь исходных веществ и продуктов реакции.
</a:t>
            </a:r>
            <a:endParaRPr lang="en-US" sz="13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функция и биогенные газы биосферы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состав атмосферы и водной среды поддерживается не одним процессом, а согласованной работой фотосинтеза, дыхания и микробных превращений.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баланс биосферы сохраняется благодаря постоянному обмену между живыми организмами и средой; особенно важны фотосинтез и микробный круговорот азота.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представлений о биосферных функциях живого вещества; значения условные и приведены для 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биосферные функции живого вещества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функции живого вещества с их механизмами и результатами в 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живого вещества не существуют изолированно: вместе они поддерживают поток энергии, круговорот элементов и устойчивость биосферы.
</a:t>
            </a:r>
            <a:endParaRPr lang="en-US" sz="137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учения В. И. Вернадского.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функция живого вещества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переводят атмосферный азот в соединения, которые могут усваивать растения. Это делает недоступный газ частью живой материи и пищевых цепей.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водоросли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поглощают углекислый газ и в процессе фотосинтеза увеличивают содержание кислорода. Благодаря этому поддерживается состав атмосферы, пригодный для жизни аэробных организмов.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грибы и бактерии возвращают CO2 в окружающую среду при дыхании. Так газовый обмен не прекращается и включается в общий круговорот веществ.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бактерии возвращают азот в атмосферу, завершая круговорот. Без этого звена нарушилось бы равновесие между запасами азота в среде и биосфере.
</a:t>
            </a:r>
            <a:pPr algn="ctr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Денитрификация
</a:t>
            </a:r>
            <a:endParaRPr lang="en-US" sz="11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Концентрационная функция: накопление химических элементов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не просто поглощают вещества из среды, а выборочно накапливают нужные элементы. Это делает живое вещество активным участником перераспределения химических ресурсов на планете.
</a:t>
            </a:r>
            <a:endParaRPr lang="en-US" sz="1570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кремний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кораллы и диатомовые водоросли концентрируют кальций и кремний в раковинах, скелетах и панцирях. После отмирания эти структуры становятся частью осадков и пород.
</a:t>
            </a:r>
            <a:endParaRPr lang="en-US" sz="1649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 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 микробы способны накапливать углерод, калий, магний и даже тяжёлые металлы. Так живые организмы влияют на химический состав почв и донных отложений.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накопленные вещества входят в состав биогенных минералов и осадочных пород. Следовательно, концентрационная функция имеет не только биологическое, но и геологическое значение.
</a:t>
            </a:r>
            <a:endParaRPr lang="en-US" sz="15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накопление элементов в разных организмах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создают свои типы биогенного сырья: от известняков и диатомитов до торфа и угленосных пород.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кальций, кремний и углерод; именно они чаще всего формируют крупные биогенные отложения и полезные ископаемые.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значения условные, использованы для сравнения типов биогенного накопления.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Окислительно-восстановительная функция
</a:t>
            </a:r>
            <a:endParaRPr lang="en-US" sz="3028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в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ускоряет окисление и восстановление в почвах, водоёмах и донных отложениях, задавая ход многих природных процессов. Эти превращения определяют, какие соединения остаются доступными для организмов, а какие переходят в другие формы.
</a:t>
            </a:r>
            <a:endParaRPr lang="en-US" sz="1529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органические вещества окисляются, а высвобождаемая энергия используется для жизнедеятельности организмов. Одновременно в среду возвращаются углекислый газ и вода, которые вновь включаются в биогеохимические циклы.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превращения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 окислении аммиака до нитритов и нитратов, а также в превращениях серы и железа. Благодаря этому меняются формы элементов, их подвижность и доступность для растений.
</a:t>
            </a:r>
            <a:endParaRPr lang="en-US" sz="1622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Окислительно-восстановительные процессы влияют на кислотность среды, плодородие почв и питание организмов. Поэтому они напрямую связаны со стабильностью экосистем и качеством природных условий для жизни.
</a:t>
            </a:r>
            <a:endParaRPr lang="en-US" sz="16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Деструктивная функция и роль редуцентов
</a:t>
            </a:r>
            <a:endParaRPr lang="en-US" sz="3056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разрушают отмершие растения, животных и микроорганизмы, превращая сложные органические вещества в более простые соединения. Так природа очищается от накопившихся остатков.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разложения в среду поступают минеральные соли, углекислый газ и вода. Эти вещества снова становятся доступными продуцентам и поддерживают непрерывность биогеохимических циклов.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редуцентов лежит в основе формирования гумуса, который улучшает структуру почвы и обеспечивает растения питательными веществами. Без этого процесса почвенное плодородие быстро снижалось бы.
</a:t>
            </a:r>
            <a:endParaRPr lang="en-US" sz="1313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помогают водоёмам и наземным экосистемам избавляться от органических остатков и предотвращают их накопление. Поэтому деструктивная функция необходима для устойчивости природных сообществ.
</a:t>
            </a:r>
            <a:endParaRPr lang="en-US" sz="12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вещества через живое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превращений вещества между неживой и живой частями биосферы.
</a:t>
            </a:r>
            <a:endParaRPr lang="en-US" sz="28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Почвообразующая функция живого вещества
</a:t>
            </a:r>
            <a:endParaRPr lang="en-US" sz="265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грунта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растений, бактерии, грибы и дождевые черви начинают изменять минеральную основу, разрыхляют её и создают условия для проникновения воздуха и воды.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гумуса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остатки постепенно разлагаются и превращаются в гумус. Он повышает плодородие, удерживает влагу и улучшает структуру почвы.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продолжают минерализацию органики, а корни укрепляют грунт. В результате формируется зрелая почва как продукт длительного взаимодействия живого и неживого.
</a:t>
            </a:r>
            <a:endParaRPr lang="en-US" sz="13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 и их результаты для биосферы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функция живого вещества связана с определённым процессом и конкретным результатом в 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биологическая активность даёт разные эффекты: от накопления энергии до формирования почв и минералов. Все функции связаны между собой и работают как единая система.
</a:t>
            </a:r>
            <a:endParaRPr lang="en-US" sz="1306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учению В. И. Вернадского о функциях живого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 устойчивость экосистем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экосистеме видов, тем полнее распределяются функции между организмами. Одни накапливают органическое вещество, другие разлагают его, третьи регулируют состав среды.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фитопланктон обеспечивает значительную часть кислорода планеты и поддерживает морские пищевые цепи. Его состояние влияет на газовый баланс и продуктивность океана.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регуляторы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выделяют кислород и удерживают влагу в ландшафте. Поэтому они смягчают климатические колебания и уменьшают риск деградации экосистем.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поддерживают круговорот азота, разложение органики и плодородие. Когда их сообщества разнообразны, экосистема быстрее восстанавливается после засухи, загрязнения или вырубки.
</a:t>
            </a:r>
            <a:endParaRPr lang="en-US" sz="16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основных групп организмов в функции биосферы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разные группы организмов не заменяют, а дополняют друг друга в поддержании биосферы.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продуценты, но устойчивость системы невозможна без редуцентов и микроорганизмов, которые замыкают круговороты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ролей основных групп организмов в биосфере.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биосферные функции живого вещества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уменьшает фотосинтез, снижает поглощение углекислого газа и ослабляет водорегулирующую роль растительности. Это делает экосистемы менее устойчивыми.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 нарушает работу редуцентов, почвообразующих организмов и микробных сообществ. В итоге замедляются разложение и возврат веществ в круговорот.
</a:t>
            </a:r>
            <a:endParaRPr lang="en-US" sz="1677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земель, эрозия и опустынивание уменьшают содержание гумуса, ухудшают структуру почвы и снижают её плодородие. Восстановление таких территорий требует длительного времени.
</a:t>
            </a:r>
            <a:endParaRPr lang="en-US" sz="1607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изменение режима осадков влияют на распределение видов, скорость биологических процессов и устойчивость экосистем. Из-за этого нарушается согласованная работа биосферных функций.
</a:t>
            </a:r>
            <a:endParaRPr lang="en-US" sz="16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 И. Вернадский и научное понимание биосферы
</a:t>
            </a:r>
            <a:endParaRPr lang="en-US" sz="235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геологическая сила
</a:t>
            </a:r>
            <a:pPr algn="ctr" indent="0" marL="0">
              <a:lnSpc>
                <a:spcPct val="100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первым последовательно показал, что живые организмы не просто существуют в природе, а преобразуют её как мощный геологический фактор. Он связал биологические процессы с изменением оболочек Земли и тем самым изменил научное представление о биосфере.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наук о 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учении биология, химия, геология и экология перестали быть изолированными дисциплинами. Они начали рассматриваться как части общей картины, в которой круговорот веществ и энергии объясняет устройство планеты и роль жизни в её развитии.
</a:t>
            </a:r>
            <a:endParaRPr lang="en-US" sz="109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новый фактор
</a:t>
            </a:r>
            <a:pPr algn="ctr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опирается на идеи Вернадского, изучая климат, круговорот углерода и последствия хозяйственной деятельности. Сегодня особенно ясно, что человек стал частью сил, способных менять биосферные процессы на глобальном уровне.
</a:t>
            </a:r>
            <a:endParaRPr lang="en-US" sz="11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формирует условия жизни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обеспечивает круговорот веществ, движение энергии, состав атмосферы и образование почв. Изучая его функции, мы понимаем: сохранение природы означает сохранение устойчивости самой планеты.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2026-06-01T22:45:44Z</dcterms:created>
  <dcterms:modified xsi:type="dcterms:W3CDTF">2026-06-01T22:45:44Z</dcterms:modified>
</cp:coreProperties>
</file>