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организмов: как появляются новые особи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дают потомство и сохраняют вид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788" y="1263000"/>
            <a:ext cx="261672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природе нужно размножение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размножения жизнь вида не продолжается: появляются новые особи, а популяции растений, животных, грибов и микроорганизмов сохраняются и обновляются.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бесполое размножение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родитель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новая особь возникает из одного организма. Половые клетки не участвуют, поэтому потомок получает наследственную информацию только от одного родителя.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потомство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организмы обычно очень похожи на исходный, потому что наследственные признаки передаются почти без изменений. Такие потомки нередко называют клонами.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часто идет быстрее, чем половое. Организму не нужно искать пару, поэтому потомство может появляться за короткое время.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бесполое размножение происходит по-разному: через деление клетки, почкование, спорообразование и вегетативное размножение у 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 половое размножение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основных способов размножения помогает увидеть, чем они отличаются по условиям, скорости и результату.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быстрее и проще, а половое чаще создает больше наследственных различий между потомками.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0436" y="12266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у бактерий и простейших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 — две особи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и многих простейших новая особь образуется при делении одной клетки на две. Это самый простой способ увеличить численность организма.
</a:t>
            </a:r>
            <a:endParaRPr lang="en-US" sz="1348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копируется ДНК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наследственный материал удваивается. Благодаря этому каждая из двух будущих клеток получает полный набор необходимой информации.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разделяется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удвоения наследственного материала клетка делится на две дочерние. Каждая из них начинает жить самостоятельно и может снова делиться.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размножаются бактерии, амеба и инфузория. На схеме обычно хорошо видно, как одна клетка постепенно превращается в две.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размножаются бактерии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упрощенная модель роста: при благоприятных условиях каждые 20 минут число клеток удваивается.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исходном числе бактерий популяция растет очень быстро, если условия остаются благоприятными.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 школьному курсу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 грибов и некоторых растений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 — это очень маленькая клетка, из которой при подходящих условиях может развиться новый организм. Она служит для размножения и расселения.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папоротников споры образуются в специальных органах. После попадания в подходящую среду они прорастают и дают начало новому растению.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мхи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характерно для грибов и мхов. У этих организмов споры помогают не только размножаться, но и переживать неблагоприятные условия.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легко переносятся ветром, водой или животными. Благодаря этому организм может попасть на новые территории, где раньше его не было.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спорообразование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размножения спорами у грибов, мхов и папоротников.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 дрожжей и гидры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 родительского организма возникает небольшой вырост — почка. Сначала он заметно меньше взрослой особи и получает от нее питательные вещества.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постепенно увеличивается, формирует нужные части тела и становится похожей на самостоятельный организм. В этот период она остается связанной с родителем.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или колония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развитие завершается, новая особь отделяется от родителя либо остается рядом с ним. Так размножаются дрожжи и пресноводная гидра.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части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организм может возникнуть не из семени, а из части тела растения. Для этого подходят корень, стебель, лист или видоизмененный побег.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 луковицы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картофеля новые растения развиваются из клубней, а у лука — из луковиц. Эти органы запасают питательные вещества и помогают быстро образовать побег.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и черенки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размножается усами, а смородину часто выращивают из черенков. Такой способ позволяет получить новое растение без длительного ожидания семян.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точная копия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растения обычно сохраняют признаки материнского растения. Поэтому вегетативное размножение особенно полезно в садоводстве и сельском хозяйстве.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852" y="1151850"/>
            <a:ext cx="501149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растений, которые помогают размножаться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растения могут стать основой для нового организма и сохранить признаки родителя.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функция достигается разными органами: растения используют запас питательных веществ и рост почек для образования новых особей.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вегетативное размножение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бесполого размножения встречаются чаще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распространённые способы бесполого размножения на примерах разных групп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деление и вегетативное размножение, потому что они особенно эффективны для микроскопических организмов и 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биологии; условное распределение для учебной диаграммы.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бесполого размножения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48525" y="14015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нужна пара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Организму не приходится искать партнёра и тратить время на встречу с ним. Это особенно важно там, где особей мало или они живут далеко друг от друга.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548525" y="26367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увеличение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особи появляются за короткое время, поэтому популяция может быстро восстановиться после потерь. Такой способ полезен при благоприятных условиях и достаточном количестве пищи.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548525" y="38719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удачных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обычно почти не отличаются от родителя, поэтому полезные свойства сохраняются. Это помогает виду закреплять признаки, которые уже хорошо подходят для среды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бесполого размножения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213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очень похожи друг на друга, поэтому в популяции почти не появляется новых признаков. Это уменьшает шансы части особей приспособиться к изменившимся условиям среды.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026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организм плохо переносит холод, засуху или болезнь, похожие трудности могут затронуть и остальных. При резких изменениях среды пострадать может сразу большая часть популяции.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839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эволюционная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заметного наследственного различия естественному отбору труднее «выбрать» наиболее приспособленных особей. Поэтому вид хуже реагирует на длительные и сильные изменения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48" y="1638300"/>
            <a:ext cx="1326555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23" y="1638300"/>
            <a:ext cx="1326555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560" y="1638300"/>
            <a:ext cx="1326555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звезда из части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морской звезды сохраняется часть тела с необходимыми клетками, она может восстановить недостающие органы и продолжить жизнь. В некоторых случаях из отделившегося фрагмента формируется новая особь. Это наглядный пример того, как восстановление связано с размножением.
</a:t>
            </a:r>
            <a:endParaRPr lang="en-US" sz="1089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Планария: восстановление и рост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планарии способность к регенерации выражена очень сильно. При разделении тела на части каждая из них может заново построить недостающие органы. Такой процесс показывает, что небольшая часть организма иногда способна дать начало новому.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 новые нити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размножаются, когда от основного тела отделяется фрагмент, который затем продолжает расти. В подходящих условиях он быстро образует новую особь. Для водных организмов это удобный способ расселения и увеличения численности.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регенерация помогает появляться новым особям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бесполое размножение особенно выгодно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условиях, при которых бесполое размножение даёт организму наибольшее преимущество.
</a:t>
            </a:r>
            <a:endParaRPr lang="en-US" sz="243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бесполое размножение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используют этот способ по-своему: у одних он основной, у других встречается только в отдельных случаях.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особенно распространено у бактерий и растений, а у животных встречается реже и ограничено немногими видами.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учебная схема по группам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94" y="1166417"/>
            <a:ext cx="309900" cy="275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1212" y="3032075"/>
            <a:ext cx="297000" cy="29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вегетативное размножение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части стебля, листа или корня выращивают новое растение. Этот способ удобен в садоводстве, потому что помогает быстро получить несколько одинаковых по признакам растений.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884769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одного растения соединяют с другим, чтобы сохранить ценный сорт или улучшить его свойства. Прививка широко используется в плодоводстве и требует аккуратной работы.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548590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куста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 разделяют на несколько частей, и каждая из них продолжает расти как самостоятельное растение. Так размножают многие декоративные и ягодные культуры.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83650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 луковицы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 луковицы хранят запас питательных веществ, поэтому из них легко развиваются новые побеги. Этот способ особенно удобен для картофеля и лука.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2884772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сорта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вегетативном размножении потомки почти не отличаются от материнского растения. Это важно, когда нужно сохранить вкус, размер плодов или другую полезную особенность.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термины темы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появление новых особей без участия половых клеток. Потомок получает наследственную информацию от одного организма и обычно очень похож на него.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 почкование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 — это разделение одной клетки на две, а почкование — образование маленького выроста, из которого развивается новая особь. Оба способа позволяют быстро увеличивать численность.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84875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 — мелкие клетки, способные дать начало новому организму. Они помогают виду расселяться и переживать неблагоприятные условия.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054075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организм возникает из части растения: корня, стебля, листа или видоизменённого побега. Такой способ широко используют и растения, и человек.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054075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 клон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 — восстановление утраченных частей тела, а клон — потомок, почти полностью похожий на родителя. Эти понятия помогают точно описывать бесполое размножение.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простой путь к продолжению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помогает организмам быстро увеличивать численность и сохранять удачные признаки. Оно встречается у бактерий, грибов, растений и некоторых животных, а его главные формы — деление, почкование, спорообразование и вегетативное размножение.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2026-05-31T19:05:16Z</dcterms:created>
  <dcterms:modified xsi:type="dcterms:W3CDTF">2026-05-31T19:05:16Z</dcterms:modified>
</cp:coreProperties>
</file>