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экосистем: основные элементы, связи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экосистема и почему она сохраняет равновесие?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экосистема и 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экосистемы позволяет увидеть, как живые организмы и среда образуют единое целое. Эта тема связывает экологию, общую биологию и охрану природы, а её примеры легко увидеть в лесу, на лугу, в озере или в агроценозе.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Биотическая составляющая объединяет все организмы сообщества: растения, животных, грибы, бактерии и микроскопические формы жизни. Именно они создают пищевые связи и определяют биологическое разнообразие экосистемы.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Абиотическая часть включает свет, температуру, воду, воздух, почву, минеральные вещества, влажность и кислотность. Эти факторы задают условия существования организмов и ограничивают их распространение.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 численность видов зависят от сочетания условий среды. Например, изменение освещённости или влажности может заметно повлиять на продуктивность и состав сообщества.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существует только при постоянном взаимодействии двух частей. Живые организмы изменяют среду, а среда, в свою очередь, отбирает виды, способные в ней жить.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экосистемы: биотическая и абиотическая
</a:t>
            </a:r>
            <a:endParaRPr lang="en-US" sz="2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 и их 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 работают не по отдельности, а как единая система обмена веществом и энергией.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любого из этих блоков экосистема теряет целостность: прекращается образование органики, нарушается передача энергии или разрывается круговорот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«Экология»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величины первичной продукции зависят численность консументов, объём биомассы и общая устойчивость сообщества. Чем активнее работают продуценты, тем устойчивее вся система.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наземных экосистемах ведущую роль играют зелёные растения, а в водных — фитопланктон. Их массовое развитие определяет, сколько энергии поступит в пищевые цепи.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 из неорганических соединений благодаря фотосинтезу. Именно они формируют первичную биомассу, с которой начинается функционирование любой экосистемы.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как основа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трофических уровней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показывает, что каждый следующий уровень получает лишь малую долю энергии предыдущего. Поэтому верхние хищники всегда редки и зависят от продуктивности нижних уровней.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ограничена, а значит, устойчивое существование верхних уровней возможно только при мощной базе продуцентов.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экологической пирамиды в школьном курсе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 их роль в цепях питания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II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 в пищу травоядных животных и тем самым переносят энергию на следующий уровень. Их присутствие удерживает численность жертв в пределах, совместимых с устойчивостью сообщества.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I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питаются продуцентами и получают энергию непосредственно из созданной ими органики. К ним относятся травоядные животные и многие насекомые, связующие растения с последующими звеньями цепи.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более высоких порядков воздействуют на структуру всего сообщества, регулируя численность добычи. Их исчезновение часто вызывает каскадные изменения, заметные даже на нижних трофических уровнях.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виды участвуют сразу в нескольких связях, соединяя разные уровни питания. Благодаря этому трофическая система становится более гибкой и лучше реагирует на изменения условий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в 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энергии и возвращение веществ в круговорот.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 значение разложения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них система нарушится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редуцентов мёртвые остатки накапливались бы, а вещества перестали бы возвращаться в круговорот. Экосистема быстро утратила бы продуктивность и устойчивость.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Детритные цепи особенно заметны в лесной подстилке, болотах, почвах и на дне водоёмов. Именно там накапливается много органического материала, требующего переработки.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разлагают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работают с опадом, мёртвыми организмами, остатками растений и животных. В результате образуются вода, углекислый газ и минеральные соли, возвращающиеся в среду.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редуцентами являются грибы и бактерии. Они завершают переработку органических остатков, переводя сложные вещества в формы, которые снова могут использовать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и ярусность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выделяют древесный, кустарниковый, травяной и мохово-лишайниковый ярусы. Каждый из них использует свои условия освещённости и влажности, поэтому виды распределяются по высоте.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водоёма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водоёме различают прибрежную зону, толщу воды и донную область. Такое разделение помогает организмам занимать разные участки среды и использовать ресурсы без постоянного прямого соперничества.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пространственного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позволяет полнее использовать свет, влагу и пространство, уменьшая конкуренцию между видами. Благодаря этому в экосистеме может существовать большее видовое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продуктивности разных экосистем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обычно связана с благоприятным сочетанием тепла, влаги и света; в воде решающим становится быстрый оборот фитопланктона.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падает при дефиците влаги и энергии, а в водных экосистемах важен не запас, а скорость обновления биомассы.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 и экологии; относительные оценки, 2026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вид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компенсирован в устойчивой природной системе, если у него есть функциональные заменители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замещаемость снижает риск сбоев: при выпадении одного звена экосистема не теряет работу мгновенно.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биологии: экология сообществ и устойчивость экосистем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устойчивость и саморегуляция зависят от разнообразия видов и степени участия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системы устойчивее благодаря сложным связям, а искусственные требуют постоянного ухода и внешнего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биологии; обобщение признаков природных и искусственных экосистем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 искусственные экосистемы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трофические сети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передача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показывают, как энергия переходит от продуцентов к консументам по одному направлению. Каждый следующий уровень получает меньше энергии, чем предыдущий.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вместо одной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организмы редко связаны только одной цепью питания. Трофическая сеть объединяет несколько цепей и делает картину питания сообщества более точной.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несколько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может одновременно быть хищником, добычей и всеядным звеном разных цепей. Это усиливает взаимосвязанность сообщества и делает его сложнее.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через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альтернативных связей между видами, тем легче экосистеме сохранять функции при изменениях среды, исчезновении отдельных организмов или колебаниях численности.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структура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природных и антропогенных факторов, определяющих состав видов и трофических связей.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экосистемы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воздействия часто действуют одновременно, усиливая друг друга: например, распашка повышает уязвимость почв, а загрязнение снижает восстановление сообществ.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сильное вмешательство уменьшает биоразнообразие и разрывает связи между организмами, поэтому восстановление экосистемы становится медленнее и сложнее.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 и экологии; условное распределение форм воздействия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задают верхний ярус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перехватывают свет и формируют основу лесного микроклимата. Под ними размещаются кустарники, травы и мхи, а в почве и подстилке активно работают грибы и бактерии, превращая опад в доступные вещества.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работает как фабрика разложения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листья, ветки и остатки организмов образуют детрит, который становится пищей для редуцентов и почвенных беспозвоночных. Благодаря этому лес не накапливает мёртвое вещество, а непрерывно возвращает элементы в круговорот.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влажность меняют состав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леса свет распределяется неравномерно, поэтому растения и животные занимают разные уровни и ниши. Затенение, высокая влажность и богатая почва создают условия для видов, не встречающихся на открытых пространствах.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живая многоярусная система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10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дают человеку урожай, дикие пищевые ресурсы, древесину и другие биологические материалы. Их устойчивость напрямую связана с надёжностью этих поставок.
</a:t>
            </a:r>
            <a:endParaRPr lang="en-US" sz="1112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водные сообщества участвуют в поддержании газового состава воздуха и смягчают местный климат. Они уменьшают перегрев, ослабляют ветер и помогают сохранять влагу.
</a:t>
            </a:r>
            <a:endParaRPr lang="en-US" sz="103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почвы и прибрежные сообщества удерживают и фильтруют воду, снижая загрязнение и выравнивая сток. Это особенно важно для рек и источников питьевой воды.
</a:t>
            </a:r>
            <a:endParaRPr lang="en-US" sz="1099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другие животные обеспечивают перенос пыльцы, без которого снижается урожай многих культур и дикорастущих растений. Потеря опылителей отражается на всей пищевой сети.
</a:t>
            </a:r>
            <a:endParaRPr lang="en-US" sz="1014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природного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экосистемы разрушаются, усиливаются эрозия, дефицит воды и утрата видов. В результате снижается устойчивость территорий и ухудшаются условия жизни человека.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экосистем для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 изучения структуры экосистем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оценивают, сколько видов входит в сообщество и насколько они различаются по роли. Этот показатель помогает понять, насколько экосистема сложна и разнообразна.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 продукция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запас живого вещества и скорость его образования. По этим данным можно сравнивать лес, луг, озеро и агроценоз по уровню развития.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цепей питания показывает, сколько звеньев участвует в передаче энергии. Чем цепи длиннее, тем сложнее структура сообщества и тем больше потерь энергии.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связей отражает, насколько виды взаимозависимы. Чем больше перекрёстных отношений, тем устойчивее экосистема при изменениях численности отдельных организмов.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нарушениям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показатель связывает все предыдущие признаки воедино. Он показывает, насколько быстро экосистема восстанавливается после пожара, засухи, загрязнения или других воздействий.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держится на связях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устойчива тогда, когда продуценты, консументы, редуценты и среда образуют сбалансированную систему. Сохранение её структуры — условие природного равновесия и человеческого благополучия.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2026-06-01T20:59:27Z</dcterms:created>
  <dcterms:modified xsi:type="dcterms:W3CDTF">2026-06-01T20:59:27Z</dcterms:modified>
</cp:coreProperties>
</file>