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Текст-описание и текст-повествование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два главных типа текста и научимся их различать.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уметь различать типы текста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читаешь, пересказываешь или пишешь, важно понимать: автор рисует словами или рассказывает событие. Это помогает точнее отвечать на вопросы и строить свои тексты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16638"/>
            <a:ext cx="279600" cy="248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64045"/>
            <a:ext cx="279600" cy="2796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текста-описания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как будто рисует предмет словами. Читатель сразу представляет, как он выглядит, даже если его нет перед глазами, и легко улавливает общий образ.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картинка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обычно нет цепочки событий. Главная задача — показать, какой герой, предмет или место, а не рассказать, что произошло сначала и потом.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без движения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называют цвет, форму, размер, материал, звук или настроение. Именно детали делают описание точным и помогают заметить главное, а не действия.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предмета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прилагательные: яркий, пушистый, высокий, тихий, круглый. Они делают речь выразительной и помогают не перепутать один предмет с другим.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описание не только сообщает факты, но и передаёт ощущение: уютный, необычный, весёлый, строгий. Поэтому текст становится живым и интересным для чтения.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описание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может быть коротким, как одна фраза, или подробным, как маленький портрет. В нём главным становятся признаки: цвет, форма, размер, материал и общее впечатление.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подходит для собаки, цветка, комнаты, дерева или игрушки. Если в центре внимания детали, а не события, перед нами именно описание.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текст-повествование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герои действуют один за другим: пошёл, увидел, нашёл, обрадовался, вернулся. Так история становится понятной.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 порядку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показывается результат или завершение события. Получается маленький рассказ с началом, серединой и концом.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говорится, где и когда всё произошло. Читатель сразу понимает, с какого момента начинается история.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описание от повествования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найти слова-подсказки и понять, какой тип текста перед 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текста-описания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цвет, форму, размер и характерные особенности предмета. Чем точнее слово, тем яснее возникает образ у читателя.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сравнения: как снег, как мячик, как облако. Сравнение сразу подсказывает, на что похож предмет, и помогает его представить.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слова, которые передают впечатление: мягкий, серебристый, узкий, ароматный, блестящий. Они делают описание не скучным, а живым.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важно не торопиться к действиям. Лучше внимательно рассмотреть предмет словами, чтобы текст получился точным, аккуратным и красивым.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 текста-повествования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показывают, что делают герои: побежал, открыл, поднял, заглянул, улыбнулся. Без них история будто стоит на месте и не двигается вперёд.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помогают держать порядок событий: утром, потом, вдруг, через минуту, наконец. Они подсказывают, что было сначала, а что случилось позже.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много действий и есть последовательность, читателю легко следить за сюжетом. Такой текст напоминает маленькое приключение с началом и концом.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одного кота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 мной серый пушистый кот с зелёными глазами и длинным хвостом. У него мягкие лапы и спокойный вид. Он похож на тёплый клубок шерсти, который вот-вот замурлычет.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как портрет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прыгнул на подоконник, заметил клубок и быстро толкнул его лапой. Потом он спрятался под столом, а через минуту выглянул наружу. Получилась забавная сцена с движением и сюжетом.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как маленькая история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помогает увидеть признаки, другой — проследить события. Это две разные текстовые задачи, которые полезно уметь узнавать сразу.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текста изучаются на уроке.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помогает увидеть признаки, другой — проследить события. Это две разные текстовые задачи, которые полезно уметь узнавать сразу.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текста-описания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предмет или героя, затем перечисляем его признаки и завершаем общим впечатлением.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текста-повествования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строится по цепочке событий: начало, действия, поворот и итог.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01075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6750" y="170107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0500" y="1701075"/>
            <a:ext cx="27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каких слов начинаются разные тексты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часто открывается словами «это», «передо мной» или «я вижу». Они сразу настраивают читателя на рассмотрение предмета, его признаков и внешнего вида, словно наводят фокус.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начинается тихо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нередко начинается со слов «однажды», «утром» или «вдруг». Такие слова показывают, что сейчас начнётся событие, а герои уже готовы к действию и сюрпризам.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сразу движется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больше похоже на показ, перед нами описание. Если оно обещает событие, значит, автор собирается рассказывать историю. Первые слова помогают не заблудиться в тексте.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читателя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абзац в 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абзаце называют то, о чём идёт речь, чтобы читатель сразу понял тему.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мысли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добавляют важные признаки или события. Абзац становится понятным и не прыгает в разные стороны.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Развитие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делают вывод или переход к следующей части. Так текст выглядит аккуратно и читается легко.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 природе и сказках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стоит нарядный, будто его укрыли тёплым одеялом из золота и меди. Между деревьями тихо шуршат листья, а лучи солнца ложатся на тропинку мягкими пятнами. Сразу хочется идти медленнее и смотреть вокруг внимательнее.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Золотая осень в лесу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поляне растут высокий дуб, тонкие травы и яркие цветы, похожие на маленькие огоньки. Речка рядом течёт спокойно и блестит, словно серебряная ленточка. Такая картина помогает представить место и почувствовать его тихое, доброе настроение.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поляна у речки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 жизни и приключениях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вышли во двор и заметили, что ветер унес мяч к скамейке. Сначала они оглянулись, потом рассмеялись и вместе придумали, как его достать. Через минуту мяч уже был у них, а прогулка стала маленьким приключением.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Прогулка, которая стала историей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 Кати вдруг пропал карандаш, и она внимательно посмотрела в пенал, под парту и на соседний стол. Потом одноклассник тихо подсказал, где его искать, и карандаш нашёлся. В конце все вздохнули с облегчением и продолжили работу.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с неожиданностью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получается смешанный текст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Смешанный текст соединяет описание и повествование: сначала появляются признаки, потом события и переходы между 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описании дети пишут только действия и забывают про признаки. Тогда предмет как будто исчезает, а читателю трудно представить его внешний вид и особенности.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повествовании важно соблюдать порядок событий. Если перепутать «сначала», «потом» и «в конце», история становится путаной, словно нитки в кармане после перемены.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повторять одно и то же слово много раз. Текст звучит скучно, а нужный признак или действие можно передать точнее и интереснее.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получился удачным, нужно быть внимательным к словам. Помогают точность, порядок и разнообразие, а читатель получает ясную и живую картину.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сравнения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открыл пенал, достал ручку и быстро написал ответ. События идут одно за другим, поэтому текст напоминает маленький фильм. Главное здесь — действия и их порядок.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 пенале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синий пенал. Он длинный, блестящий и очень аккуратный, будто только что вышел из магазина. Здесь мы видим признаки предмета и можем легко его представить.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пенала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Научились различать два типа текста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понятно: описание помогает увидеть предмет или героя, а повествование — проследить события шаг за шагом. Если не путать их, тексты становятся ясными, живыми и намного интереснее.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2026-05-21T21:57:10Z</dcterms:created>
  <dcterms:modified xsi:type="dcterms:W3CDTF">2026-05-21T21:57:10Z</dcterms:modified>
</cp:coreProperties>
</file>