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1376" y="360000"/>
            <a:ext cx="3342498" cy="4388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294050"/>
            <a:ext cx="4895700" cy="179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Пресные воды суши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566550" y="3492200"/>
            <a:ext cx="4414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живёт пресная вода и почему она так важна?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4130700" cy="6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4200" y="1346463"/>
            <a:ext cx="3739800" cy="31006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695850" y="1718675"/>
            <a:ext cx="3995400" cy="25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Пресная вода приходит с дождём и снегом, прячется в почве, течёт по рекам и озёрам, а потом снова поднимается в небо. Это непрерывное путешествие называется круговоротом воды.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вода путешествует по суше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402200" y="2282666"/>
            <a:ext cx="1898100" cy="17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рождается в истоке — из родника, озера, ледника или болотистой местности. Отсюда вода начинает своё движение и постепенно собирается в более крупный поток.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02200" y="1543050"/>
            <a:ext cx="18981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начинается река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563433" y="2282666"/>
            <a:ext cx="1898100" cy="17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бежит по руслу между берегами. На пути она может мчаться быстро, шуметь на перекатах или течь спокойно, как будто отдыхает после долгой дороги.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2563433" y="1543050"/>
            <a:ext cx="18981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по руслу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24667" y="2282666"/>
            <a:ext cx="1898100" cy="17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уносит песок, глину и мелкие камешки. Эти частицы трутся о берега и дно, поэтому река понемногу меняет свой путь и форму берегов.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4724667" y="1543050"/>
            <a:ext cx="18981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река переносит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885900" y="2282666"/>
            <a:ext cx="1898100" cy="17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пути река впадает в море, озеро или другую реку. Это место называют устьем, и там вода уже не спешит, а широко разливается.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6885900" y="1543050"/>
            <a:ext cx="18981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Куда она приходит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— вода, которая течёт
</a:t>
            </a:r>
            <a:endParaRPr lang="en-US" sz="2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932"/>
            <a:ext cx="2700000" cy="1988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4000" y="1450932"/>
            <a:ext cx="2700000" cy="19880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2000" y="1450932"/>
            <a:ext cx="2700000" cy="198808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Байкал — одно из самых известных озёр России. Его берега и прозрачная вода поражают даже тех, кто видел много красивых мест. В озере живут рыбы, а вокруг него растут леса и обитают птицы.
</a:t>
            </a:r>
            <a:endParaRPr lang="en-US" sz="1152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Байкал — озеро-гигант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6084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 бывают разными: одни пресные, другие солёные. Но пресных озёр на Земле больше. Именно они чаще всего служат местом жизни для многих растений и животных, которым нужна мягкая вода.
</a:t>
            </a:r>
            <a:endParaRPr lang="en-US" sz="1152" dirty="0"/>
          </a:p>
        </p:txBody>
      </p:sp>
      <p:sp>
        <p:nvSpPr>
          <p:cNvPr id="10" name="Text 4"/>
          <p:cNvSpPr txBox="1"/>
          <p:nvPr/>
        </p:nvSpPr>
        <p:spPr>
          <a:xfrm>
            <a:off x="6084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Пресное или солёное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3222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Озеро похоже на большую чашу, в которой вода задерживается надолго. Здесь находят дом рыбы, лягушки и водные растения. У берегов можно заметить уток и других птиц, которым нужна спокойная вода.
</a:t>
            </a:r>
            <a:endParaRPr lang="en-US" sz="1152" dirty="0"/>
          </a:p>
        </p:txBody>
      </p:sp>
      <p:sp>
        <p:nvSpPr>
          <p:cNvPr id="12" name="Text 6"/>
          <p:cNvSpPr txBox="1"/>
          <p:nvPr/>
        </p:nvSpPr>
        <p:spPr>
          <a:xfrm>
            <a:off x="3222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дом для жизни
</a:t>
            </a:r>
            <a:endParaRPr lang="en-US" sz="1300" dirty="0"/>
          </a:p>
        </p:txBody>
      </p:sp>
      <p:sp>
        <p:nvSpPr>
          <p:cNvPr id="13" name="Text 7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 — большие водные чаши на суше
</a:t>
            </a:r>
            <a:endParaRPr lang="en-US" sz="2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85089" y="1302450"/>
            <a:ext cx="2773822" cy="3377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512775" y="3732325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болотах вода проходит через мхи и растения и становится чище. Поэтому болота помогают природе работать аккуратно и без лишней спешки.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12625" y="3161425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Природный очиститель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61600" y="3732325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растут клюква, мхи и камыш, а ещё живут птицы и насекомые. Для них болото — не страшное место, а настоящий уютный дом.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161450" y="3161425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для живых существ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161600" y="2012268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Болота помогают удерживать воду в природе. Когда вокруг становится суше, они постепенно отдают её дальше, словно природный водный запас.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6161450" y="1441368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 для природы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512775" y="2012268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Болото появляется там, где вода задерживается в почве слишком долго. Земля становится влажной, мягкой и местами пружинит под ногами, как мокрая губка.
</a:t>
            </a:r>
            <a:endParaRPr lang="en-US" sz="900" dirty="0"/>
          </a:p>
        </p:txBody>
      </p:sp>
      <p:sp>
        <p:nvSpPr>
          <p:cNvPr id="16" name="Text 8"/>
          <p:cNvSpPr txBox="1"/>
          <p:nvPr/>
        </p:nvSpPr>
        <p:spPr>
          <a:xfrm>
            <a:off x="512625" y="1441368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не уходит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Болота — очень мокрые места
</a:t>
            </a:r>
            <a:endParaRPr lang="en-US" sz="2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7707" y="1270534"/>
            <a:ext cx="4146300" cy="34093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762950" y="1477055"/>
            <a:ext cx="37065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Ледники — это огромные массы льда, которые очень медленно движутся. Они накапливают воду там, где круглый год холодно, и выглядят как белые ледяные реки.
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762950" y="1244654"/>
            <a:ext cx="37065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Ледяные хранилища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762950" y="4186205"/>
            <a:ext cx="37065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Снежный покров бережно прячет воду до весны. Потом снег тает, и эта вода начинает питать почву, ручьи и реки, как добрый весенний подарок.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762950" y="3953804"/>
            <a:ext cx="37065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тоже хранит воду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762950" y="3283155"/>
            <a:ext cx="37065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становится теплее, лёд тает. Вода стекает ручьями, а потом попадает в реки и помогает им не пересыхать даже в тёплое время года.
</a:t>
            </a:r>
            <a:endParaRPr lang="en-US" sz="800" dirty="0"/>
          </a:p>
        </p:txBody>
      </p:sp>
      <p:sp>
        <p:nvSpPr>
          <p:cNvPr id="14" name="Text 6"/>
          <p:cNvSpPr txBox="1"/>
          <p:nvPr/>
        </p:nvSpPr>
        <p:spPr>
          <a:xfrm>
            <a:off x="762950" y="3050754"/>
            <a:ext cx="37065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Таяние весной и летом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762950" y="2380105"/>
            <a:ext cx="37065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Ледники можно увидеть в высоких горах и в очень холодных районах Земли. Там снег не успевает растаять, а постепенно превращается в лёд.
</a:t>
            </a:r>
            <a:endParaRPr lang="en-US" sz="800" dirty="0"/>
          </a:p>
        </p:txBody>
      </p:sp>
      <p:sp>
        <p:nvSpPr>
          <p:cNvPr id="16" name="Text 8"/>
          <p:cNvSpPr txBox="1"/>
          <p:nvPr/>
        </p:nvSpPr>
        <p:spPr>
          <a:xfrm>
            <a:off x="762950" y="2147704"/>
            <a:ext cx="37065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они встречаются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Ледники и снег — вода, спрятанная в льде
</a:t>
            </a:r>
            <a:endParaRPr lang="en-US" sz="2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422" y="3217325"/>
            <a:ext cx="383250" cy="43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6222" y="3217325"/>
            <a:ext cx="383250" cy="43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45022" y="1474950"/>
            <a:ext cx="383250" cy="43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10" name="Text 1"/>
          <p:cNvSpPr txBox="1"/>
          <p:nvPr/>
        </p:nvSpPr>
        <p:spPr>
          <a:xfrm>
            <a:off x="5552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дождевой воды просачивается сквозь почву и скапливается под землёй. Так образуются подземные воды, которые часто долго остаются невидимыми для человека.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11008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под землёй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7980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Родники легко испортить мусором и загрязнённой почвой. Поэтому вокруг них важно не сорить и не разрушать место, где вода выходит на свет.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3436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от грязи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27168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подземная вода выходит наружу, появляется родник. Обычно он течёт тихо и ровно, а вода в нём бывает особенно прохладной и чистой.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32624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Родник на поверхности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Подземные воды и родники
</a:t>
            </a:r>
            <a:endParaRPr lang="en-US" sz="2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400775" y="3608400"/>
            <a:ext cx="1897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Там, где часто идут дожди и выпадает много снега, пресной воды обычно больше. Осадки наполняют реки, озёра и подземные запасы.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00775" y="3061325"/>
            <a:ext cx="18978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Дожди и снег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821900" y="1940725"/>
            <a:ext cx="1897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Горы, равнины и низины по-разному собирают воду. В одних местах она быстро уходит, а в других задерживается и накапливается.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821900" y="1393650"/>
            <a:ext cx="18978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Особенности местности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681500" y="2496625"/>
            <a:ext cx="1897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очень холодных местах вода часто хранится в виде снега и льда. Она не исчезает, а ждёт потепления.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4681503" y="1949542"/>
            <a:ext cx="18978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Холодные территории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2541125" y="3052500"/>
            <a:ext cx="1897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жарких районах вода быстро испаряется. Осадков мало, поэтому реки бывают короткими, а некоторые водоёмы высыхают.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2541133" y="2505433"/>
            <a:ext cx="18978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Жаркий и сухой климат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пресной воды на Земле не везде одинаково много
</a:t>
            </a:r>
            <a:endParaRPr lang="en-US" sz="2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932"/>
            <a:ext cx="2700000" cy="1988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4000" y="1450932"/>
            <a:ext cx="2700000" cy="19880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2000" y="1450932"/>
            <a:ext cx="2700000" cy="1988086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реках и озёрах плавают рыбы, а рядом живут раки и улитки. У каждого из них своя задача и своё любимое место: у дна, среди камней или в зарослях растений.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и их соседи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084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Камыш, рогоз и кувшинки украшают берега и мелководье. Они не только делают водоём красивым, но и помогают многим животным находить укрытие и пищу.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084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у воды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3222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Лягушки любят жить там, где есть вода и влажная трава. Им нужны и водоём, и берег, чтобы отдыхать, прятаться и охотиться на мелких насекомых.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222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Лягушки у берега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живёт в пресной воде
</a:t>
            </a:r>
            <a:endParaRPr lang="en-US" sz="2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3422" y="3217325"/>
            <a:ext cx="383250" cy="43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6222" y="3217325"/>
            <a:ext cx="383250" cy="43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3422" y="1474950"/>
            <a:ext cx="383250" cy="43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26222" y="1474950"/>
            <a:ext cx="383250" cy="43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11" name="Text 1"/>
          <p:cNvSpPr txBox="1"/>
          <p:nvPr/>
        </p:nvSpPr>
        <p:spPr>
          <a:xfrm>
            <a:off x="5552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Растениям на огородах и полях тоже нужна вода. Если её не хватает, урожай растёт хуже, а листья вянут раньше времени.
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11008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полей и садов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47980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нужна в городах, деревнях и на предприятиях. Поэтому многие поселения строили рядом с реками — так удобнее было жить и работать.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53436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городов и заводов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5552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Пресная вода нужна человеку каждый день. Без неё невозможно утолить жажду, поэтому чистая вода всегда была и остаётся очень важной.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11008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питья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47980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Ею моют руки, стирают одежду, убирают дом и готовят еду. Даже обычный чайник без воды долго не протянет.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53436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быта
</a:t>
            </a:r>
            <a:endParaRPr lang="en-US" sz="1400" dirty="0"/>
          </a:p>
        </p:txBody>
      </p:sp>
      <p:sp>
        <p:nvSpPr>
          <p:cNvPr id="19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человек использует пресную воду
</a:t>
            </a:r>
            <a:endParaRPr lang="en-US" sz="2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13100" y="1712623"/>
            <a:ext cx="3870900" cy="18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неё стебли и листья быстро теряют упругость, а рост замедляется. Поэтому вода для растений — не «добавка», а настоящий жизненный помощник.
</a:t>
            </a:r>
            <a:endParaRPr lang="en-US" sz="19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4397400"/>
            <a:ext cx="5046000" cy="2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биологии: у травянистых растений содержание воды обычно составляет около 80–90%.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25800" y="2845358"/>
            <a:ext cx="37683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составляет большую часть растения.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25800" y="1443133"/>
            <a:ext cx="37683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80–90%
</a:t>
            </a:r>
            <a:endParaRPr lang="en-US" sz="7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717581"/>
            <a:ext cx="8345100" cy="186623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462075" y="1692425"/>
            <a:ext cx="18279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Рыбы, лягушки и водные растения живут только там, где вода не загрязнена. Если в водоём попадает мусор или грязь, живым существам становится трудно дышать и расти.
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462066" y="1268292"/>
            <a:ext cx="1827880" cy="3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вода для жизни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848400" y="1692425"/>
            <a:ext cx="18279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водоём загрязнён, его труднее использовать для питья, полива и отдыха. Поэтому беречь реки и озёра важно не только для природы, но и для каждого человека.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6848391" y="1268292"/>
            <a:ext cx="1827900" cy="3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вода нужна людям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719577" y="1692425"/>
            <a:ext cx="18279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Пакеты, банки и масляные пятна не пропадают по волшебству. Они долго остаются в воде и на берегах, портят вид, мешают течению и вредят природе.
</a:t>
            </a:r>
            <a:endParaRPr lang="en-US" sz="800" dirty="0"/>
          </a:p>
        </p:txBody>
      </p:sp>
      <p:sp>
        <p:nvSpPr>
          <p:cNvPr id="14" name="Text 6"/>
          <p:cNvSpPr txBox="1"/>
          <p:nvPr/>
        </p:nvSpPr>
        <p:spPr>
          <a:xfrm>
            <a:off x="4719567" y="1268292"/>
            <a:ext cx="1827900" cy="3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Грязь не исчезает сама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2590753" y="1692425"/>
            <a:ext cx="18279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птицы строят гнёзда у воды, а звери приходят к ней пить. Захламлённые берега пугают животных и мешают им находить пищу, укрытие и безопасное место для жизни.
</a:t>
            </a:r>
            <a:endParaRPr lang="en-US" sz="800" dirty="0"/>
          </a:p>
        </p:txBody>
      </p:sp>
      <p:sp>
        <p:nvSpPr>
          <p:cNvPr id="16" name="Text 8"/>
          <p:cNvSpPr txBox="1"/>
          <p:nvPr/>
        </p:nvSpPr>
        <p:spPr>
          <a:xfrm>
            <a:off x="2590744" y="1268292"/>
            <a:ext cx="1827900" cy="3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Берега — тоже часть дома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нужно беречь реки и озёра
</a:t>
            </a:r>
            <a:endParaRPr lang="en-US" sz="2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932"/>
            <a:ext cx="2700000" cy="1988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4000" y="1450932"/>
            <a:ext cx="2700000" cy="19880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2000" y="1450932"/>
            <a:ext cx="2700000" cy="198808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дети и взрослые вышли к реке с мешками и перчатками. Они собрали пластиковые бутылки, обрывки пакетов и старые банки. После уборки берег снова стал аккуратным, а вода — заметно чище на вид.
</a:t>
            </a:r>
            <a:endParaRPr lang="en-US" sz="1152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берегу после субботника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6084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Вдоль берега посадили молодые деревья и кустарники. Их корни удерживают почву, а листья помогают защищать берег от ветра и размывания. Со временем такая зелёная полоса становится настоящим щитом для реки.
</a:t>
            </a:r>
            <a:endParaRPr lang="en-US" sz="1126" dirty="0"/>
          </a:p>
        </p:txBody>
      </p:sp>
      <p:sp>
        <p:nvSpPr>
          <p:cNvPr id="10" name="Text 4"/>
          <p:cNvSpPr txBox="1"/>
          <p:nvPr/>
        </p:nvSpPr>
        <p:spPr>
          <a:xfrm>
            <a:off x="6084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у воды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3222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станции вода проходит несколько этапов очистки: сначала убирают крупный мусор, потом — мелкие примеси. После этого она становится безопаснее для возвращения в природу. Такой невидимый труд очень важен для городов.
</a:t>
            </a:r>
            <a:endParaRPr lang="en-US" sz="1071" dirty="0"/>
          </a:p>
        </p:txBody>
      </p:sp>
      <p:sp>
        <p:nvSpPr>
          <p:cNvPr id="12" name="Text 6"/>
          <p:cNvSpPr txBox="1"/>
          <p:nvPr/>
        </p:nvSpPr>
        <p:spPr>
          <a:xfrm>
            <a:off x="3222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Очистные сооружения в работе
</a:t>
            </a:r>
            <a:endParaRPr lang="en-US" sz="1300" dirty="0"/>
          </a:p>
        </p:txBody>
      </p:sp>
      <p:sp>
        <p:nvSpPr>
          <p:cNvPr id="13" name="Text 7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того, как люди помогают воде
</a:t>
            </a:r>
            <a:endParaRPr lang="en-US" sz="2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13100" y="1712623"/>
            <a:ext cx="3870900" cy="18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очень мало, а большая часть ещё и спрятана во льдах, под землёй и в снегу. Поэтому пресную воду нужно особенно беречь.
</a:t>
            </a:r>
            <a:endParaRPr lang="en-US" sz="19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4397400"/>
            <a:ext cx="5046000" cy="2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USGS, Water Science School: около 3% воды на Земле — пресная.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25800" y="2845358"/>
            <a:ext cx="37683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всей воды на Земле — пресная.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25800" y="1443133"/>
            <a:ext cx="37683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3%
</a:t>
            </a:r>
            <a:endParaRPr lang="en-US" sz="7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9400" y="1279426"/>
            <a:ext cx="4214700" cy="33997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587932" y="1693576"/>
            <a:ext cx="37560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истока река часто узкая, неглубокая и быстрая. Вода здесь бежит по неровной местности, поэтому течение кажется особенно шумным и живым.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87700" y="1406775"/>
            <a:ext cx="37560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пути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87932" y="4036726"/>
            <a:ext cx="37560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устье река заканчивает свой путь и впадает в море, озеро или другую реку. Здесь она может делиться на рукава и образовывать широкую дельту.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587700" y="3749925"/>
            <a:ext cx="37560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пути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87932" y="2865151"/>
            <a:ext cx="37560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река набирает силу, становится шире и спокойнее. В неё впадают ручьи и небольшие притоки, а берега постепенно меняют форму.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587700" y="2578350"/>
            <a:ext cx="37560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Среднее течение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река меняется от истока до устья
</a:t>
            </a:r>
            <a:endParaRPr lang="en-US" sz="2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402200" y="2282666"/>
            <a:ext cx="1898100" cy="17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всё время течёт от истока к устью. Её вода не стоит на месте, а будто спешит в дорогу, огибая камни и берега.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02200" y="1543050"/>
            <a:ext cx="18981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движется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563433" y="2282666"/>
            <a:ext cx="1898100" cy="17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Озеро находится в углублении на суше, поэтому вода в нём собирается и держится дольше. Течение там намного слабее, чем в реке.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2563433" y="1543050"/>
            <a:ext cx="18981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Озеро задерживает воду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24667" y="2282666"/>
            <a:ext cx="1898100" cy="17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похожа на длинную ленту, а озеро — на большую чашу. У реки есть русло, а у озера — берега, окружающие спокойную водную гладь.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4724667" y="1543050"/>
            <a:ext cx="18981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водоёма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885900" y="2282666"/>
            <a:ext cx="1898100" cy="17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в реке, и в озере живут рыбы и растения, но условия разные. Одним видам нужна быстрая вода, другим — тихая и тёплая.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6885900" y="1543050"/>
            <a:ext cx="18981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у воды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река отличается от озера
</a:t>
            </a:r>
            <a:endParaRPr lang="en-US" sz="2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422" y="3217325"/>
            <a:ext cx="383250" cy="43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8247" y="3241125"/>
            <a:ext cx="439200" cy="390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3422" y="1474950"/>
            <a:ext cx="383250" cy="43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53597" y="1474950"/>
            <a:ext cx="328500" cy="438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12" name="Text 1"/>
          <p:cNvSpPr txBox="1"/>
          <p:nvPr/>
        </p:nvSpPr>
        <p:spPr>
          <a:xfrm>
            <a:off x="5552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исчезают деревья, почва у реки хуже держится. Дождь быстрее смывает землю в воду, и водоём становится мутным и мелким.
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11008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леса у берега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47980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Болота помогают хранить и очищать воду. Если их осушить, в местности становится суше, а многим животным и растениям труднее выжить.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53436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Осушение болот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5552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Пластик, банки и другой мусор остаются в водоёмах надолго. Они портят воду, мешают животным и делают берега опасными и некрасивыми.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11008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Мусор в воде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7980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реку попадает загрязнённая вода с предприятий или улиц, ухудшается качество всей реки. От этого страдают рыбы, растения и люди.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53436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Грязные стоки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угрозы для чистой воды
</a:t>
            </a:r>
            <a:endParaRPr lang="en-US" sz="2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717581"/>
            <a:ext cx="8345100" cy="186623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462075" y="1692425"/>
            <a:ext cx="18279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вода течёт зря, она просто уходит впустую. Если закрывать кран вовремя, можно беречь ценный запас и дома, и в школе.
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462066" y="1268292"/>
            <a:ext cx="1827880" cy="3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Закрывай кран плотнее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848400" y="1692425"/>
            <a:ext cx="18279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воды, аккуратное обращение с природой и участие в уборках — простые дела. Но именно они складываются в большую помощь для рек и озёр.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6848391" y="1268292"/>
            <a:ext cx="1827900" cy="3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Помогай природе привычками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719577" y="1692425"/>
            <a:ext cx="18279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взрослые и дети вместе следят за порядком, вода становится чище. Вежливое напоминание иногда помогает лучше, чем длинная лекция с умным видом.
</a:t>
            </a:r>
            <a:endParaRPr lang="en-US" sz="800" dirty="0"/>
          </a:p>
        </p:txBody>
      </p:sp>
      <p:sp>
        <p:nvSpPr>
          <p:cNvPr id="14" name="Text 6"/>
          <p:cNvSpPr txBox="1"/>
          <p:nvPr/>
        </p:nvSpPr>
        <p:spPr>
          <a:xfrm>
            <a:off x="4719567" y="1268292"/>
            <a:ext cx="1827900" cy="3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Напоминай о чистоте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2590753" y="1692425"/>
            <a:ext cx="18279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Пакеты, бумага и банки не должны попадать в реку, озеро или на берег. Даже один брошенный предмет может навредить животным и испортить чистое место.
</a:t>
            </a:r>
            <a:endParaRPr lang="en-US" sz="800" dirty="0"/>
          </a:p>
        </p:txBody>
      </p:sp>
      <p:sp>
        <p:nvSpPr>
          <p:cNvPr id="16" name="Text 8"/>
          <p:cNvSpPr txBox="1"/>
          <p:nvPr/>
        </p:nvSpPr>
        <p:spPr>
          <a:xfrm>
            <a:off x="2590744" y="1268292"/>
            <a:ext cx="1827900" cy="3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бросай мусор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каждый может помочь воде
</a:t>
            </a:r>
            <a:endParaRPr lang="en-US" sz="2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512784" y="3620898"/>
            <a:ext cx="2438400" cy="9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из рек, озёр и почвы нагревается и превращается в водяной пар. Он поднимается вверх, даже если мы его не видим.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12784" y="3203498"/>
            <a:ext cx="24384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Испарение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310409" y="3620898"/>
            <a:ext cx="2438400" cy="9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капелек становится слишком много, они падают на землю дождём или снегом. Так вода снова возвращается на сушу.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310409" y="3203498"/>
            <a:ext cx="24384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Осадки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412580" y="1747998"/>
            <a:ext cx="2438400" cy="9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воздухе пар охлаждается и собирается в маленькие капельки. Так появляются облака, которые похожи на мягкие белые «пароходы» в небе.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2412580" y="1330598"/>
            <a:ext cx="24384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Облака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6219979" y="1747998"/>
            <a:ext cx="2438400" cy="9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рядом водоёмов, тем воздух обычно влажнее и прохладнее. Поэтому пресные воды помогают природе делать погоду мягче и разнообразнее.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6219979" y="1330598"/>
            <a:ext cx="24384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погоду
</a:t>
            </a:r>
            <a:endParaRPr lang="en-US" sz="1300" dirty="0"/>
          </a:p>
        </p:txBody>
      </p:sp>
      <p:sp>
        <p:nvSpPr>
          <p:cNvPr id="16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вода связана с погодой
</a:t>
            </a:r>
            <a:endParaRPr lang="en-US" sz="2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752725"/>
            <a:ext cx="84240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пресную воду — значит беречь жизнь
</a:t>
            </a:r>
            <a:endParaRPr lang="en-US" sz="3700" dirty="0"/>
          </a:p>
        </p:txBody>
      </p:sp>
      <p:sp>
        <p:nvSpPr>
          <p:cNvPr id="5" name="Text 1"/>
          <p:cNvSpPr txBox="1"/>
          <p:nvPr/>
        </p:nvSpPr>
        <p:spPr>
          <a:xfrm>
            <a:off x="4094750" y="3238300"/>
            <a:ext cx="44148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Реки, озёра, болота, ледники, подземные воды и родники нужны людям, растениям и животным. Если относиться к ним бережно, чистая вода останется и для будущих поколений.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2026-05-25T23:44:55Z</dcterms:created>
  <dcterms:modified xsi:type="dcterms:W3CDTF">2026-05-25T23:44:55Z</dcterms:modified>
</cp:coreProperties>
</file>