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Новиков. «О двух ворах и попе, одержимом подагрою»: смешной рассказ с нравственным смыслом
</a:t>
            </a:r>
            <a:endParaRPr lang="en-US" sz="1937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здесь разоблачает жадность, страх и человеческую слабость.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Новиков и его сатирический рассказ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Новиков пишет коротко и точно: один бытовой эпизод, яркие герои, быстрый поворот и ясный нравственный смысл. Именно поэтому рассказ легко читать, обсуждать и понимать на уроке.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сатирический рассказ, в котором один эпизод раскрывает характеры героев и сразу ведёт к комическому, но поучительному выводу.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возникает из неожиданной ситуации, резких контрастов и иронии автора. События разворачиваются быстро, без лишних подробностей и длинных описаний.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текста прост и выразителен, близок к устному пересказу. Благодаря этому рассказ звучит живо и сохраняет понятный моральный смысл.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рассказа и его особенности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рассказа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вора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Воры показаны как сообразительные и действующие вместе. Они умеют пользоваться чужой слабостью и быстро подстраиваются под ситуацию, рассчитывая на собственную выгоду.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 и его состояние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 находится в более уязвимом положении: его высокий сан противопоставлен беспомощности, вызванной болезнью. Этот контраст делает образ одновременно смешным и сатирически значимым.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разворачивается сюжет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сатирическом рассказе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болезнь превращается в ключевую художественную деталь и делает героя особенно беспомощным.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Подагра важна не как медицинский факт, а как средство сатиры: она подчёркивает слабость героя и усиливает комическое звучание рассказа.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И. Новикова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равенство героев, а их резкий контраст: одни действуют, другой вынужден терпеть последствия болезни.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персонажей по основным признакам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внешнее положение, тем заметнее в тексте его несоответствие реальной беспомощности.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образов по тексту рассказа И. Новикова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Сатирические приёмы в рассказе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строится на столкновении церковного сана с будничной и нелепой ситуацией, поэтому серьёзное и смешное рядом звучат особенно остро.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использует иронию и преувеличение, чтобы подчеркнуть незначительность и одновременно комичность поступков героев.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характеристики помогают сразу увидеть жадность, страх и самоуверенность персонажей без длинных объяснений.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не только развлекает, но и направляет оценку читателя: смешное здесь связано с нравственным осуждением.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909646"/>
            <a:ext cx="4646100" cy="18516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анализа рассказа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И. Новикова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увидеть, как устроен сюжет и какой смысл несут его детали.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элементы работают на одну цель: смешное изображение ведёт к осуждению пороков.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Воры движимы выгодой, поэтому действуют скрытно и рискуют. Их поведение показывает, что жадность толкает человека на опасные и сомнительные поступки.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 не выглядит победителем: его образ раскрывается через уязвимость и комическую слабость. Так автор показывает, что внешнее положение не защищает от сатирического разоблачения.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Обман в рассказе не приносит успеха. Он разрушает доверие, усиливает смешное впечатление и приводит к нелепому результату, который читатель оценивает отрицательно.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жадности и обмана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среда и исторический колорит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опирается на приметы старинной русской жизни: церковный быт, уважение к духовному сану и повседневные заботы простых людей. Благодаря этому событие выглядит достоверным и узнаваемым.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бытовая деталь оживляет сцену и делает ее наглядной для читателя. Народный юмор соединяет реальную среду с сатирой, превращая обычный эпизод в острое насмешливое наблюдение.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возникают не только из-за события, но и из-за контраста между положением героя и его беспомощностью.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рассказ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Преобладает смех, а ирония и осуждение усиливают сатирический смысл рассказа.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рассказа И. Новикова «О двух ворах и попе, одержимом подагрою»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50" y="1532833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837" y="2415515"/>
            <a:ext cx="39322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50" y="3297168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663" y="4178821"/>
            <a:ext cx="505575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речевые особенности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рассказа звучит просто и естественно, словно живой устный пересказ. Это сближает текст с народным рассказом и делает его легко воспринимаемым на слух.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 задерживается на длинных описаниях и сразу ведет к действию. Благодаря этому сюжет развивается быстро, а внимание читателя удерживается от начала до конца.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и динамика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тексте метко передают поведение и состояние героев. Несколько выразительных деталей помогают сразу увидеть их характер и понять авторское отношение.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характеристики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язык помогает школьникам сосредоточиться на смысле, а не на сложных оборотах. Поэтому рассказ удобно читать, пересказывать и разбирать на уроке.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для анализа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комическая ситуация превращается в нравственный вывод
</a:t>
            </a:r>
            <a:endParaRPr lang="en-US" sz="2073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бытовой эпизод через смех и сатиру приводит к оценке человеческих поступков.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короткий и ясный: события развиваются вокруг одного эпизода, поэтому ход рассказа легко проследить от завязки до развязки без сложных отступлений.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понятен семиклассникам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очерчены четко и сразу показывают свои качества. Воры, поп и болезнь героя воспринимаются наглядно, без длинных объяснений и лишних деталей.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основан на знакомых жизненных ситуациях: хитрость, страх, обман, слабость и неловкость. Такие темы легко понять и обсудить на уроке литературы.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произведения тоже доступен школьникам: смех здесь не случайный, а помогает увидеть, какие поступки вызывают осуждение и почему автор высмеивает героев.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не распадается на отдельные эпизоды: все детали подчинены одной сатирической ситуации и ее развязке.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сюжетные акценты рассказа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вес имеют конфликт и моральный итог: именно они превращают смешной случай в нравственно значимый рассказ.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композиции рассказа И. Новикова «О двух ворах и попе, одержимом подагрою»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идеи произведения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показывает, что человеческая слабость часто проявляется в самых неожиданных обстоятельствах. Автор заставляет увидеть, как страх, корысть и неловкость быстро разоблачают героя.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сан или внешнее положение не делают человека непогрешимым. Комическая ситуация подчеркивает, что смешным может оказаться тот, кто рассчитывает на уважение и авторитет.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связана с сатирическим осуждением жадности, нечестности и самоуверенности. Смех в тексте не добродушный, а оценочный: он помогает различить порок и достоинство.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4717" y="1515502"/>
            <a:ext cx="4294566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персонажей и их смысл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И. Новикова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действия героев раскрывают конфликт и авторскую оценку.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раскрываются через поступки, а болезнь и конфликт помогают перейти от комизма к нравственной оценке.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рассказ удобно использовать, когда нужно объяснить разницу между шуткой и сатирой. В нем смешное не просто развлекает, а показывает недостатки людей. На уроке легко заметить, как авторская насмешка помогает понять скрытый смысл короткого эпизода.
</a:t>
            </a:r>
            <a:endParaRPr lang="en-US" sz="969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о том, как работает сатира
</a:t>
            </a:r>
            <a:endParaRPr lang="en-US" sz="1366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видеть, как одна подробность может изменить восприятие всего сюжета. Болезнь героя не случайна: она помогает понять его состояние и усиливает комизм. Для школьника это хороший пример того, как деталь работает на идею.
</a:t>
            </a:r>
            <a:endParaRPr lang="en-US" sz="967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для наблюдения за деталью
</a:t>
            </a:r>
            <a:endParaRPr lang="en-US" sz="1214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объем рассказа делает его удобным для чтения и пересказа. При этом в нем есть и яркий конфликт, и выразительные характеры, и нравственный вывод. Поэтому текст помогает учиться внимательно читать и делать точные наблюдения.
</a:t>
            </a:r>
            <a:endParaRPr lang="en-US" sz="1004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форма с большим смыслом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в школьном изучении литературы
</a:t>
            </a:r>
            <a:endParaRPr lang="en-US" sz="217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рассказе И. Новикова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соединяет народный юмор, сатирическое осуждение и нравственный смысл. Через комическую ситуацию автор показывает слабость, жадность и страх, а подагра становится важной деталью, раскрывающей характер героя.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2026-05-22T12:38:31Z</dcterms:created>
  <dcterms:modified xsi:type="dcterms:W3CDTF">2026-05-22T12:38:31Z</dcterms:modified>
</cp:coreProperties>
</file>