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Дмитриевич Бальмонт: поэт символизма и «музыки слова»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света, звука и внутренней свободы Серебряного века.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русская литература искала новые формы выражения. Бальмонт стал одним из тех, кто сделал звук, ритм и образ главными средствами поэтического смысла.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место Бальмонта в литературе эпохи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родился 3 июня 1867 года в селе Гумнищи Владимирской губернии. С ранних лет он оказался в среде, где ценились образование, чтение и культурная дисциплина.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познакомила сына с музыкой, книгами и иностранными языками. Эти впечатления расширили его кругозор и рано сформировали интерес к звучанию речи и художественной форме.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природа, простор и постоянное ощущение движения мира позже стали основой его лирики. Отсюда у Бальмонта — частые образы воды, ветра, леса, солнца и света.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впечатления, повлиявшие на поэзию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учёба и первые жизненные кризисы
</a:t>
            </a:r>
            <a:endParaRPr lang="en-US" sz="293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учился в Московском и Ярославском университетах, но не окончил обучение. Конфликты с учебной системой и внутреннее несогласие с её порядками помешали ему идти привычным путём.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кризис и его отражение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поэт пережил тяжёлый нервный кризис и попытку самоубийства. Этот опыт усилил в его стихах темы одиночества, ранимости и предельного душевного напряжения.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Бальмонт отказывается от прямого описания быта. Он строит стих так, чтобы читатель чувствовал ритм, звук и символический смысл образов.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Бальмонт становится заметной фигурой русского символизма. Его ранние книги сразу выделили поэта стремлением передать не события, а скрытое настроение и ощущение момента.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«Под северным небом» и «В безбрежности» закрепили за ним репутацию новатора. В них особенно заметны цветовая образность, музыкальность и внимание к мгновенному переживанию.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символизм и первые литературные успехи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 Константина Бальмонта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творческий рост Бальмонта шёл рядом с переломами русской истории и личной судьбы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связана с переходом от символистского подъёма к эмиграции и позднему зарубежному периоду.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сведения о К. Д. Бальмонте; даты жизни и публикаций.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звука, ритма и повторов в стихах Бальмонта
</a:t>
            </a:r>
            <a:endParaRPr lang="en-US" sz="23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ритм позволяет Бальмонту передавать смену чувств, порыв и внутреннюю дрожь. Стих у него звучит живо, легко и очень выразительно.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тщательно строит звучание строки, используя аллитерации и ассонансы. Благодаря этому стих воспринимается не только умом, но и слухом, как особая словесная мелодия.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слов, строк и интонаций создаёт ощущение нарастающего движения. Такие приёмы помогают поэту усиливать эмоциональный эффект и делать стих запоминающимся.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Бальмонта музыка стиха — не украшение, а способ мышления. Звук, пауза и интонация становятся носителями настроения и скрытого содержания.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как смысл
</a:t>
            </a:r>
            <a:endParaRPr lang="en-US" sz="11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лирике: солнце, ветер, море, лес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Бальмонта не служит фоном: она действует, меняется и отвечает внутреннему состоянию лирического героя. Солнце, ветер и море у него несут ощущение свободы и подъёма.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природные образы поэт передаёт не только красоту мира, но и его скрытую символику. Лес, огонь, вода и свет становятся знаками душевного движения и поиска гармонии.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«Тишина» связан с созерцанием, внутренней сосредоточенностью и мягкой интонацией. В нём особенно ясно слышна музыкальная сторона бальмонтовской лирики.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Бальмонта и их темы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«Горящих зданиях» и «Будем как солнце» усиливаются энергия, напряжение и ощущение мирового движения. Эти книги показывают переход к более широким и философским темам.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«Только любовь» и «Литургия красоты» раскрывают его представление о красоте как высшей ценности. Здесь личное чувство соединяется с символом, а лирика приобретает обобщённый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246" y="1479875"/>
            <a:ext cx="498560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Бальмонта и ведущие мотивы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поэта и их тематические акценты показывают движение от личной лирики к философскому и эстетическому обобщению.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фиксируют становление манеры, а позднее творчество всё сильнее тяготеет к идеалу красоты и философскому осмыслению мира.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К. Д. Бальмонта; литературные справочники и биографические издания.
</a:t>
            </a:r>
            <a:endParaRPr lang="en-US" sz="13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революционная эпоха 1905 года
</a:t>
            </a:r>
            <a:endParaRPr lang="en-US" sz="272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отклик на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волнения усилили в поэзии Бальмонта гражданские интонации: он остро реагировал на насилие, страх и надежду на обновление общественной жизни.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1905–1906: стихи протеста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этого времени звучат вера в свободу личности и неприятие подавления, а лирический голос становится более резким, напряжённым и публицистически отчётливым.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позиция сделала Бальмонта заметнее, но одновременно обострила отношения с властями и усилила ощущение разлада с окружающей средой.
</a:t>
            </a:r>
            <a:endParaRPr lang="en-US" sz="13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России к эмиграции: жизненный маршрут Бальмонта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последовательность ключевых событий, определивших судьбу поэта в XX веке.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Бальмонта: жизнь вдали от родины
</a:t>
            </a:r>
            <a:endParaRPr lang="en-US" sz="248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отпускала
</a:t>
            </a:r>
            <a:pPr algn="ctr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Бальмонт продолжал писать, словно удерживая в слове утраченный мир. В его стихах всё чаще звучат мотивы разлуки, памяти и внутреннего одиночества, а образ России становится особенно дорогим и болезненным.
</a:t>
            </a:r>
            <a:endParaRPr lang="en-US" sz="1338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без паузы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трудности и оторванность от привычной среды не остановили поэта. Он работал над новыми текстами и переводами, поддерживая связь с русской литературой и оставаясь заметным голосом зарубежной культуры.
</a:t>
            </a:r>
            <a:endParaRPr lang="en-US" sz="13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обращался к Шелли, Уитмену, Эдгару По и Верхарну, передавая не только сюжет, но и интонацию, ритм и эмоциональную энергию оригинала.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как переводчик и посредник между культурами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поэзии Индии и Испании расширяли круг русских читателей и вводили в литературный обиход новые образы, метафоры и художественные ритмы.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обогащала собственный стиль Бальмонта: в его стихах становились заметнее гибкость фразы, музыкальность и свободное обращение с формой.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деятельность показывает, что Серебряный век развивался не изолированно, а в постоянном диалоге с мировой культурой и поэтической традицией.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интересы Бальмонта в сравнении
</a:t>
            </a:r>
            <a:endParaRPr lang="en-US" sz="270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именно поэзия остаётся ядром его наследия, а остальные жанры дополняют представление о масштабе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работ подтверждает широту интересов Бальмонта; в эмиграции особенно возрастает роль переводов и публицистики.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жанров наследия Константина Бальмонта по его опубликованным книгам и корпусу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яркого артиста, который умел производить сильное впечатление, говорить эффектно и превращать собственную личность в часть поэтического образа.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уверенности Бальмонт оставался крайне ранимым: его реакции были импульсивны, а внутренние переживания часто доходили до предельного напряжения.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двойственность заметна в стихах: стремление к высоте и свету сочетается с тревогой, хрупкостью и ощущением нестабильности человеческого мира.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Бальмонта: артистизм, чувствительность, противоречия
</a:t>
            </a:r>
            <a:endParaRPr lang="en-US" sz="26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в оценках современников и критиков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 признавал дарование Бальмонта, но указывал на неравномерность его творчества; Максим Горький, напротив, видел в нём яркую и трагически одинокую фигуру русской литературы.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часто воспринимали его как поэта красоты слова, тогда как критики спорили о глубине его философии и прочности художественных достижений.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ключевые черты символизма
</a:t>
            </a:r>
            <a:endParaRPr lang="en-US" sz="3172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особенности символизма проявились в поэзии Бальмонта и усилили эмоциональную выразительность его стихов.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делает символизм более звучным и чувственно осязаемым, сохраняя при этом его многозначность и стремление к тайне.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Константина Бальмонта на материале его символистских сборников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Бальмонт важен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поэтики Бальмонта с развитием русской литературы и культурной памяти.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Бальмонт: поэт света, ритма и внутренней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вошёл в литературу как символист-новатор, который научил стих звучать особенно музыкально. Его судьба и книги помогают понять, как искусство отвечает на кризисы эпохи и сохраняет человеческую свободу.
</a:t>
            </a:r>
            <a:endParaRPr lang="en-US" sz="36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2026-05-23T22:19:52Z</dcterms:created>
  <dcterms:modified xsi:type="dcterms:W3CDTF">2026-05-23T22:19:52Z</dcterms:modified>
</cp:coreProperties>
</file>