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национальным интересам и безопасности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какие угрозы влияют на жизнь страны и каждого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интересы показывают, к чему стремится страна, а безопасность защищает её от угроз. Для России эта тема особенно значима из-за больших расстояний, границ, сложной инфраструктуры и зависимости многих сфер от транспорта, связи и энергетики.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интересы и безопасность: почему это важно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Внешнеполитическое давление и санкции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ограничивают торговлю, финансовые операции и доступ к современным технологиям. Из-за этого предприятиям труднее обновлять оборудование и получать нужные комплектующие.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могут замедлять запуск новых проектов, сокращать международное сотрудничество и повышать стоимость некоторых товаров и услуг. Это влияет и на темпы развития отдельных отраслей.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становятся импортозамещение, развитие отечественной науки, укрепление промышленности и поиск новых экономических партнёров. Так снижается зависимость от внешних решений.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условное соотношение угроз по их влиянию на общество и государство.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угрозы, которые одновременно затрагивают людей, инфраструктуру и устойчивость экономики.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экспертная оценка по материалам курса ОБЗР; условные значения для учебной визуализации.
</a:t>
            </a:r>
            <a:endParaRPr lang="en-US" sz="96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угроз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как угроза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жизни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действия направлены против людей, транспорта, школ и мест массового пребывания. Они создают страх, нарушают привычную жизнь и требуют быстрого реагирования. Особенно важно соблюдать правила безопасности в общественных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попасть под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часто начинается с радикальных идей, давления на подростков и скрытой пропаганды в интернете. Помогают правовые знания, критическое отношение к сообщениям и отказ от участия в сомнительных группах.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киберугроза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сценариев фишинга и кражи данных.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новости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Поддельные сообщения часто оформляют так, чтобы они выглядели убедительно. Их цель — быстро вызвать эмоции и заставить людей поверить в недостоверную информацию без проверки.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Фальшивые изображения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 видео могут быть обработаны или вырваны из контекста. Поэтому важно смотреть, где и когда сделан материал, и сравнивать его с другими источниками.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Манипуляция мнением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 нередко строится на страхе, спешке и громких заголовках. Так людям легче навязать нужный вывод, если они не проверяют факты спокойно и внимательно.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способ защиты — искать первоисточник, читать несколько сообщений и сравнивать детали. Если сведения расходятся, лучше не делиться ими дальше.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атаки и дезинформация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53362"/>
            <a:ext cx="7101300" cy="2151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угрозы и их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экономические риски влияют на страну и какие меры помогают снизить ущерб.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экономики растёт, когда страна не зависит от одной отрасли и развивает производство, науку и технологии.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ОБЗР и общие экономические понятия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рисков требует подготовки инженеров, развития научных центров и создания собственных решений. Это помогает стране сохранять стабильность даже при внешних ограничениях.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производство опирается на микрочипы, станки, программное обеспечение и связь. Если поставки нарушаются, замедляются работа заводов, транспорта и медицинских систем.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зависимость особенно опасна там, где сбой сразу отражается на многих людях. Поэтому важно защищать критически важные системы и своевременно обновлять оборудование.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технологий и оборудования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данных и чем непрерывнее работа системы, тем дороже может стоить любой сбой.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риски у сфер, где ошибка быстро затрагивает многих людей и нарушает работу важной инфраструктуры.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 материалам ОБЗР; условные значения для сравнения сфер.
</a:t>
            </a:r>
            <a:endParaRPr lang="en-US" sz="112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киберриски особенно высоки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и территориальная безопасность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сухопутных и морских границ требует постоянного контроля, связи и наблюдения, чтобы вовремя замечать нарушения, пресекать незаконное перемещение людей и грузов.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безопасность опирается на службы охраны, современную технику, системы наблюдения и соблюдение международных правил, которые помогают защищать территорию страны и её интересы.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группы получают доход от наркотиков, оружия, поддельных документов и нелегальной торговли, создавая угрозу жизни людей и нормальной работе 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преступность подрывает правопорядок, усиливает коррупционные риски и ослабляет экономику, потому что незаконные схемы мешают честному бизнесу и контролю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этими угрозами включает охрану границ, расследования, обмен информацией между службами и пресечение каналов, через которые преступники получают доход и ресурсы.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профилактика среди подростков, разъяснение правовых последствий и умение распознавать опасные предложения, чтобы не вовлекаться в преступную среду.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Наркотики, контрабанда и организованная преступность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природная опасность превращается в риск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природное явление через повреждение инфраструктуры приводит к угрозам для людей и экономики.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чрезвычайных ситуаций по-разному затрагивают людей, здания, дороги и экологию, поэтому важны профилактика, подготовка и быстрые действия служб.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 и медленнее реакция, тем серьёзнее последствия; особенно опасны угрозы, которые одновременно нарушают жизнь людей и работу инфраструктуры.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шкала, составленная по материалам темы «Основные угрозы национальным интересам и безопасности России».
</a:t>
            </a:r>
            <a:endParaRPr lang="en-US" sz="84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техногенные угрозы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88436" y="4185750"/>
            <a:ext cx="315225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социальные вызовы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 людей влияет на работоспособность, обучение и качество жизни. Доступная медицина и профилактика помогают уменьшить потери и делают общество более устойчивым.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 и создание условий для воспитания детей важны для будущего страны. Если семьи чувствуют уверенность, общество получает больше возможностей для развития.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 вузы готовят специалистов для регионов. Когда есть учителя, врачи и инженеры, снижаются социальные проблемы и растёт качество жизни.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 влияет на рынок труда и распределение ресурсов. Сбалансированная региональная политика помогает уменьшить неравенство и поддерживать занятость.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 каждой сферы нужна своя мера защиты, а вместе они создают общую систему безопасности.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обеспечивается не одной мерой, а согласованной работой армии, экономики, образования, киберзащиты и социальной поддержки.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и учебного курса ОБЗР.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 снижает угрозы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 в безопасности страны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простых привычек: соблюдать законы, не передавать пароли и коды, осторожно относиться к личным данным и проверять подозрительные сообщения.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беречь природу, уважать окружающих и сразу сообщать взрослым о странных ссылках или предложениях. Такие действия снижают риски дома, в школе, на улице и в интернете.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наносят ущерб не одинаково: одни сильнее бьют по данным, другие — по здоровью, транспорту и работе учреждений.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получают наиболее связанные системы, поэтому защита должна охватывать и людей, и инфраструктуру, и информацию одновременно.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темы, без привязки к официальной статистике.
</a:t>
            </a:r>
            <a:endParaRPr lang="en-US" sz="119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угроз на разные сферы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 зависит сразу от нескольких сфер: если укреплять только одну, остальные остаются уязвимыми перед новыми угрозами.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направлений требуют согласованной защиты.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безопасность России зависит от устойчивости во всех сферах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страны затрагивают границы, экономику, информацию, природу и здоровье людей. Чем сильнее государство, общество и культура безопасности, тем надёжнее защита каждого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2026-05-21T02:58:06Z</dcterms:created>
  <dcterms:modified xsi:type="dcterms:W3CDTF">2026-05-21T02:58:06Z</dcterms:modified>
</cp:coreProperties>
</file>