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страна восстановилась после войны, стала сверхдержавой — и почему система дала сбой к 1991 году.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послевоенного подъёма к распаду СССР: главные этапы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после Великой Отечественной войны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1945 году СССР потерял около 27 миллионов человек и тысячи поселений. Восстановления требовали промышленность, транспорт и сельское хозяйство, а в быту сохранялись карточная система и острая нехватка товаров. Одновременно страна укрепила позиции в мире; с конца 1940-х началась холодная война с США.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 экономики в 1945–1950 годах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пятилетка 1946–1950 годов была нацелена на скорейшее восстановление разрушенного хозяйства. Главный упор делался на тяжёлую промышленность, металлургию, энергетику и транспорт, а село восстанавливалось медленнее.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отменили карточную систему и провели денежную реформу. Финансы стали более устойчивыми, но проблема дефицита товаров сохранялась: спрос рос быстрее, чем производство успевало покрывать потребности.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сильнее всего испытывало трудности из-за нехватки техники и слабой заинтересованности колхозников. Дополнительным ударом стали последствия голода 1946–1947 годов, затруднившие нормальное восстановление.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рост промышленности в 1940–1960-е годы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1950-х промышленность достигала уровня довоенного периода, после чего рост продолжался быстрее в тяжёлых отраслях.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быстрого подъёма с приоритетом тяжёлой промышленности частично объясняет последующее отставание потребительского сектора.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опорным годам 1940, 1950, 1955, 1960; точные значения в условных единицах не указаны в исходном описании.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Сталинская модель управления: сила и ограничения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планирование и партийный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система конца 1940-х — начала 1950-х опиралась на жёсткое централизованное планирование, партийную дисциплину и государственный контроль над экономикой и обществом. Ключевыми становились Госплан, министерства и партийный аппарат, а успех оценивали прежде всего по объёму выпуска.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Репрессивная система и поиск более гибкой модели после 1953 года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общественно-политической жизни сохранялся культ личности И. В. Сталина, действовали ограничения свободы слова, а также поддерживалась репрессивная практика, связанная с ГУЛАГом. После смерти Сталина в 1953 году начался пересмотр части методов управления и попытка найти более гибкое развитие.
</a:t>
            </a:r>
            <a:endParaRPr lang="en-US" sz="9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советского планирования и отчётности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управления: от пятилетнего плана к выполнению плановых показателей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«Оттепель» Н. С. Хрущёва: реформы и противоречия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XX съезда КПСС в 1956 году началась десталинизация: культ личности критиковали, а политический климат в определённых пределах смягчился. Появились возможности обсуждать часть проблем прошлого.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и социальной сфере активизировали жилищное строительство. Массовые типовые квартиры — «хрущёвки» — стали заметным символом обновления, а у части населения постепенно рос уровень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проводились неоднозначные реформы в сельском хозяйстве: кукурузная кампания, укрупнение колхозов и частые организационные перестройки давали противоречивые эффекты. В итоге «обновление» сочетало успехи и серьёзные просчёты.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26407"/>
            <a:ext cx="4873500" cy="17630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этапов: Сталин, Хрущёв, Брежнев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менялись подходы к экономике, политическому устройству и повседневной жизни; при этом каждый этап решал одни задачи и создавал новые.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руководящих подходов не отменяла системных противоречий: усиление стабильности при Брежневе сочеталось с накоплением дефицита и снижением эффективности.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по описанию этапов в исходном контексте презентации.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как научная и космическая держава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как сигнал всему миру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запуск первого искусственного спутника Земли стал символом технологического рывка СССР. Это достижение закрепило образ страны как лаборатории инженерной мысли. На фоне политического соперничества наука стала инструментом престижа и международного влияния.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полёт человека: от расчётов к реальности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Юрий Гагарин совершил первый в мире полёт человека в космос. Успех опирался на сильную ракетно-космическую школу, физику и точные инженерные расчёты. Космическая победа усилила доверие к научному потенциалу государства.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не заменял повседневные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славе космической отрасли повседневная жизнь оставалась сложной. Выпуск бытовых товаров и качество сервиса, как правило, отставали от ожиданий людей. Это подчёркивало: достижения в одной сфере не устраняют дефицит и проблемы в другой.
</a:t>
            </a:r>
            <a:endParaRPr lang="en-US" sz="10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Брежнева: стабильность, которая превратилась в застой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1960-х в СССР укрепилась власть партийно-государственной номенклатуры, а число крупных реформ сократилось. Рост продолжался, но темпы постепенно снижались, а часть предприятий работала на устаревших технологиях.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этим сохранялись социальные гарантии: бесплатные образование и медицина, низкая плата за жильё и коммунальные услуги, а также гарантированная занятость. Для многих горожан и жителей сёл это оставалось ощущением устойчивости.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усиливались повседневные трудности — дефицит товаров, очереди и распространение теневых практик. Разрыв между официальными лозунгами и реальной жизнью становился заметнее, повышая усталость и недоверие общества.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превращалась в застой, потому что система всё меньше менялась под меняющиеся потребности. Проблемы качества, обновления производства и эффективности накапливались, не находя быстрых решений.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доходы, импорт и замедление роста в 1970–1980-е годы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Внешнеторговая выручка от нефти и газа помогала финансировать бюджет и социальные расходы, но не меняла слабости плановой модели и не обеспечивала устойчивый рост.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сырьевой зависимости и растущего импорта усиливала уязвимость: при ухудшении внешней конъюнктуры замедлялись производство и обновление экономики.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Индексные оценки учебного характера (тенденции по описанию периода).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и внешняя политика СССР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1945–1950-е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закреплял присутствие в Восточной Европе и оформлял новую систему безопасности. Одновременно нарастало противостояние с США по вопросам влияния и границ послевоенного мира.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Конфронтация и гонка вооружений (конец 1950-х – начало 1960-х)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блоки и расширение вооружений делали риск прямого столкновения более реальным. Соперничество за стратегические преимущества усиливало напряжённость в международных кризисах.
</a:t>
            </a:r>
            <a:endParaRPr lang="en-US" sz="994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(1962)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вокруг Карибского региона показало, насколько опасным может стать ядерное противостояние. Дипломатический выход стал уроком для обеих сторон.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 (1979–1980-е)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советских войск в Афганистан превратился в тяжёлое политическое и экономическое испытание. Военные расходы поддерживали статус сверхдержавы, но отвлекали ресурсы от гражданской экономики.
</a:t>
            </a:r>
            <a:endParaRPr lang="en-US" sz="10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общество позднего СССР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опора социальной мобильности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 уровень образования: школьное, профессиональное и высшее обучение оставались доступными. Это расширяло жизненные горизонты, хотя качество подготовки и условия обновления учебной базы со временем различались.
</a:t>
            </a:r>
            <a:endParaRPr lang="en-US" sz="939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 демография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Увеличивалась доля городских жителей, а жизнь в крупных центрах задавала темп повседневности. При этом жильё и бытовая инфраструктура не всегда успевали за ростом населения.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занятость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 возросла занятость женщин, что поддерживало включённость людей в общественную жизнь и экономику. Вместе с тем нагрузка на семьи и сервисные возможности часто ощущалась ограниченной.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Дефицит, очереди и усталость от идеологии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товаров, очереди и ограниченный выбор усиливали ощущение несоответствия между лозунгами и реальной жизнью. Дополняли ситуацию жилищные трудности и рост недоверия к власти.
</a:t>
            </a:r>
            <a:endParaRPr lang="en-US" sz="9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экономики и потеря доверия: как система подошла к кризису
</a:t>
            </a:r>
            <a:endParaRPr lang="en-US" sz="183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и последствий, описанная в разборе проблем позднего СССР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М. С. Горбачёва: цели и результаты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1985 года перестройка была задумана как обновление советской системы без отказа от социализма. Центральными ориентирами стали ускорение развития, гласность и демократизация общественной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государственном предприятии расширил самостоятельность заводов, а кооперативы, легализованные в 1988 году, дали пространство частной инициативе. Старые механизмы контроля ослабли.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новой устойчивой модели не сформировали: снабжение и плановые практики перестраивались медленнее ожиданий. В результате дефицит, инфляционные ожидания и политическая нестабильность усилились.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1986–1991 годов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шли параллельно: росла роль альтернативных кандидатов и независимых форм общественной активности, а доверие к партийным институтам заметно падало.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Показательным становится ускорение во второй половине периода: политическая конкуренция и автономия республик расширяли пространство для демонтажа прежней системы управления.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Индексная визуализация по описанным в исходном материале проявлениям (точный ряд статистики не приведён).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и «парад суверенитетов»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1990–1991 годах республики принимали декларации о государственном суверенитете. Это подрывало единство союзного государства и показывало: централизованная модель уже не удерживала страну прежними методами.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1980-х национальные движения усилились в Прибалтике, на Кавказе, на Украине, в Молдавии и других республиках. Требовали автономии, признания языков и контроля над ресурсами.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431" y="914638"/>
            <a:ext cx="6037188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1991 года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1991 года отражают последовательность политических решений и конфликтов, приведших к юридическому прекращению существования СССР.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1991 года сложился из решений, которые последовательно ослабляли союзный центр и переводили республики к самостоятельности, пока не возник новый юридический каркас отношений.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ключевых событий 1991 года в исходном материале.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распада СССР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стал результатом сочетания экономического кризиса, потери доверия к КПСС и ослабления союзного центра. Национальные движения росли быстрее, чем сохранялись механизмы согласования интересов внутри Союза.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 не справлялась с повышением эффективности и обеспечением населения товарами. Попытки реформировали систему контроля, но новые институты не успевали закрепляться.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перестройка разрушила прежнюю систему управления быстрее, чем возникла работоспособная модель. Власть теряла влияние, а согласование решений между центром и регионами усложнялось.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Августовские события 1991 года окончательно подорвали авторитет союзной власти и ускорили переход республик к самостоятельности. Итогом стал длительный системный кризис, а не один эпизод.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периода 1945–1991 годов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эпоха прошла путь от восстановления и индустриального роста к научным и космическим достижениям, затем — к застою, перестройке и распаду. Сильные стороны мобилизации сочетались с критическими изъянами командной системы и дефицитом гибкости.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2026-05-12T19:06:24Z</dcterms:created>
  <dcterms:modified xsi:type="dcterms:W3CDTF">2026-05-12T19:06:24Z</dcterms:modified>
</cp:coreProperties>
</file>