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человек в современном мире
</a:t>
            </a:r>
            <a:endParaRPr lang="en-US" sz="3613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повседневные решения меняют природу и нашу жизнь.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стала особенно важной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природа и человек связаны плотнее, чем когда-либо: города растут, потребление увеличивается, а технологии ускоряют производство и обмен. От этих процессов зависят здоровье, комфорт и возможности будущего, поэтому экологические привычки важно формировать уже в школе.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устойчивого равновесия к сильной нагрузке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резко увеличил добычу полезных ископаемых, потребление энергии и объём выбросов. То, что раньше было локальным воздействием, стало постоянной нагрузкой на воздух, воду и почвы.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4812225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12225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сосредоточили людей, транспорт, строительство и отходы на ограниченной территории. Из-за этого загрязнение становится более заметным, а естественные ландшафты всё чаще уступают место инфраструктуре.
</a:t>
            </a:r>
            <a:endParaRPr lang="en-US" sz="1066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спрос на новые товары делает производство непрерывным процессом. Для него нужны сырьё, вода и энергия, а вместе с товарами растут упаковка, перевозки и количество отходов.
</a:t>
            </a:r>
            <a:endParaRPr lang="en-US" sz="1066" dirty="0"/>
          </a:p>
        </p:txBody>
      </p:sp>
      <p:sp>
        <p:nvSpPr>
          <p:cNvPr id="16" name="Text 8"/>
          <p:cNvSpPr txBox="1"/>
          <p:nvPr/>
        </p:nvSpPr>
        <p:spPr>
          <a:xfrm>
            <a:off x="4812225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12225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 этих изменений отражается не только на природе, но и на климате, здоровье людей и качестве городской среды. Чем выше нагрузка, тем труднее системе восстанавливаться.
</a:t>
            </a:r>
            <a:endParaRPr lang="en-US" sz="10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793480"/>
            <a:ext cx="576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850" y="3520494"/>
            <a:ext cx="576000" cy="51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793480"/>
            <a:ext cx="576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5375" y="3520494"/>
            <a:ext cx="576000" cy="51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понимать о природе и среде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система включает живые организмы, воду, воздух, почву и потоки энергии. Её устойчивость зависит от того, насколько согласованно работают все элементы и насколько быстро они восстанавливаются.
</a:t>
            </a:r>
            <a:endParaRPr lang="en-US" sz="1079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система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обеспечивает воздух, воду, пищу, материалы и условия для жизни. Когда эти условия ухудшаются, растут расходы на лечение, инфраструктуру и защиту от последствий загрязнения.
</a:t>
            </a:r>
            <a:endParaRPr lang="en-US" sz="1079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существует отдельно от среды: он забирает ресурсы, преобразует их и возвращает в виде отходов, выбросов и изменений ландшафта. Этот обмен влияет на здоровье и повседневную жизнь.
</a:t>
            </a:r>
            <a:endParaRPr lang="en-US" sz="1079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 природой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тоже зависит от среды: урожай, транспорт, строительство и энергия связаны с состоянием природных ресурсов. Поэтому экологические решения имеют не только природный, но и социальный смысл.
</a:t>
            </a:r>
            <a:endParaRPr lang="en-US" sz="1079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экономику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необходима человеку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воздух, вода и почва — это базовые условия, без которых невозможно ни здоровье человека, ни нормальная работа городов, школ и сельского хозяйства.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условия
</a:t>
            </a:r>
            <a:endParaRPr lang="en-US" sz="1198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другие экосистемы регулируют влажность, удерживают воду и смягчают перепады температуры. Без этих функций возрастает риск засух, перегрева и наводнений.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климата
</a:t>
            </a:r>
            <a:endParaRPr lang="en-US" sz="1198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 участвуют в круговороте веществ, а также служат основой пищевых цепей. Чем стабильнее растительный покров, тем надёжнее работает вся система.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
</a:t>
            </a:r>
            <a:endParaRPr lang="en-US" sz="1198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разлагают органические остатки и возвращают вещества в оборот. Благодаря им почва сохраняет плодородие, а экосистемы быстрее восстанавливаются после нарушений.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endParaRPr lang="en-US" sz="11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механизмы влияния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источники воздействия и их суммарный эффект.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Загрязнение: три среды и их последствия
</a:t>
            </a:r>
            <a:endParaRPr lang="en-US" sz="2918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взаимодействия человека и природной среды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сред показывает, что источники загрязнения различаются, а последствия затрагивают здоровье, урожайность и качество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загрязнение связано с повседневной деятельностью человека и отражается на здоровье и продовольственной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повседневную жизнь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229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Духота и усталость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229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делает учебные помещения душнее, а летние дни — более тяжёлыми для длительной умственной работы. В жару быстрее наступает утомление, и внимание удерживать труднее.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0111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привычек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70110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постепенно меняют привычный сезон активностей: где-то короче становится комфортное время для прогулок, а где-то сложнее организовать занятия на открытом воздухе.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150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перегрева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8150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возрастает риск перегрева, особенно во время прогулок, тренировок и возвращения домой. Это влияет не только на самочувствие, но и на безопасность.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26190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погода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26189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нестабильных осадках меняется привычный ритм улицы, поездок и спортивных занятий. Дожди, жара или резкие перепады погоды заставляют чаще перестраивать планы.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потеря видов опасна для всей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виды связаны между собой как элементы одной сети. Если исчезает один из них, могут нарушиться опыление, питание хищников и другие жизненно важные связи.
</a:t>
            </a:r>
            <a:endParaRPr lang="en-US" sz="791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сети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Меньшее разнообразие означает более слабую устойчивость к засухам, болезням и пожарам. Экосистема с узким набором видов хуже выдерживает резкие изменения условий.
</a:t>
            </a:r>
            <a:endParaRPr lang="en-US" sz="753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устойчивость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виды выполняют незаменимые функции: одни опыляют растения, другие поддерживают почву, третьи участвуют в контроле численности организмов. Потеря роли ослабляет всю систему.
</a:t>
            </a:r>
            <a:endParaRPr lang="en-US" sz="753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роли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нарушений в экосистеме, тем медленнее она восстанавливается. Это особенно заметно там, где природные сообщества уже испытывают давление человека.
</a:t>
            </a:r>
            <a:endParaRPr lang="en-US" sz="799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отходы: полный жизненный цикл
</a:t>
            </a:r>
            <a:endParaRPr lang="en-US" sz="2865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потребления, производства и экологической цены вещи на каждом этапе.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 млн тонн электронных отходов в 2022 году показывают, что быстрый цикл обновления техники уже стал экологической проблемой.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E-waste Monitor 2024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 млн тонн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электронных отходов образовалось в мире в 2022 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загрязнение и шум распределены неравномерно, экологический риск становится вопросом социальной справедливости, а не только состояния природы.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мира дышит воздухом, превышающим нормы ВОЗ.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удобство важнее разового порыва: именно поэтому школьные нормы и общий пример так быстро превращаются в устойчивое поведение.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Lally, van Jaarsveld, Potts, Wardle. «How are habits formed: Modelling habit formation in the real world» (European Journal of Social Psychology, 2010)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дней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требуется, чтобы действие стало привычным.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65058"/>
            <a:ext cx="4637700" cy="1534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подросток уже сейчас
</a:t>
            </a:r>
            <a:endParaRPr lang="en-US" sz="2968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экологического просвещения и школьной практики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 самые доступные действия подростка дома и в школе и то, какой практический эффект они дают.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повседневные привычки одновременно снижают расход ресурсов, уменьшают мусор и делают школьную среду аккуратнее.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эффект: короткая таблица решений
</a:t>
            </a:r>
            <a:endParaRPr lang="en-US" sz="2865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экологического просвещения и школьной практики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поведение и результат: видно, какие решения быстрее всего уменьшают нагрузку на ресурсы и школьную среду.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эффект возникает, когда личные действия повторяются регулярно и поддерживаются правилами класса или школы.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инновации в экологических решениях
</a:t>
            </a:r>
            <a:endParaRPr lang="en-US" sz="2865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позволяют увидеть, где город перегревается сильнее всего и где не хватает зелени. Эти данные помогают точнее планировать посадки деревьев, тень и прохладные маршруты для пешеходов, а не действовать вслепую.
</a:t>
            </a:r>
            <a:endParaRPr lang="en-US" sz="917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карте тепла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сады, деревья и проницаемые покрытия работают как зеленая инженерия. Они задерживают воду, снижают риск ливневых подтоплений и делают городскую среду комфортнее, особенно в жаркие дни, когда асфальт быстро нагревается.
</a:t>
            </a:r>
            <a:endParaRPr lang="en-US" sz="889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решения для города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воздуха и анализ данных превращают невидимую проблему в понятную. Школа, район и город могут сравнивать показатели по разным улицам, замечать пики загрязнения и быстрее принимать решения о транспорте, отоплении и ограничении выбросов.
</a:t>
            </a:r>
            <a:endParaRPr lang="en-US" sz="861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измеримым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гражданская инициатива превращается в результат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проблему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наблюдения: зафиксируйте, где в школе тратится больше всего воды, света или бумаги. Небольшой аудит помогает перейти от общих разговоров к конкретной проблеме и выбрать понятную цель.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Показывать результат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останавливайтесь на одном событии: расскажите о результате в классе, школьном чате или на стенде. Видимый итог мотивирует других и делает инициативу воспроизводимой.
</a:t>
            </a:r>
            <a:endParaRPr lang="en-US" sz="1031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Договариваться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обратиться к взрослым и администрации с коротким, ясным предложением. Волонтерская уборка, контейнер для сбора и плакаты работают лучше, если их сопровождает официальный отклик.
</a:t>
            </a:r>
            <a:endParaRPr lang="en-US" sz="1031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вместе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объедините усилия: назначьте ответственных, согласуйте правила и объясните идею одноклассникам. Когда решение поддерживает группа, оно становится привычкой, а не разовой акцией.
</a:t>
            </a:r>
            <a:endParaRPr lang="en-US" sz="10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воды: личное удобство или общий эффект
</a:t>
            </a:r>
            <a:endParaRPr lang="en-US" sz="2865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выбора показывает, как одно решение влияет на количество отходов и на привычки всего класса.
</a:t>
            </a:r>
            <a:endParaRPr lang="en-US" sz="14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экологический проект: от идеи к отчету
</a:t>
            </a:r>
            <a:endParaRPr lang="en-US" sz="2865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школьного проекта рассчитан на 2–4 недели и опирается на простые измеримые шаги.
</a:t>
            </a:r>
            <a:endParaRPr lang="en-US" sz="14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личного выбора к заметному результату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природа зависит от наших решений сильнее, чем когда-либо. Но именно поэтому у подростков есть реальный рычаг влияния: привычки, проекты и совместные инициативы меняют повседневную среду.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2026-07-27T04:33:13Z</dcterms:created>
  <dcterms:modified xsi:type="dcterms:W3CDTF">2026-07-27T04:33:13Z</dcterms:modified>
</cp:coreProperties>
</file>