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образовывать наречия и не путать их с прилагательными.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от прилагательных с суффиксом -ly
</a:t>
            </a:r>
            <a:endParaRPr lang="en-US" sz="271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 -ly: зачем они нужны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уточняют, как именно происходит действие, и делают английскую речь точнее: quickly, loudly, carefully. Формы на -ly помогают говорить естественно и передавать не только способ действия, но и частоту, степень, уверенность.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покрывают большинство школьных примеров и помогают быстро выбирать правильное написание.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систематизация правил образования наречий с -ly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модели нужно знать, чтобы уверенно образовывать наречия от прилагательных.
</a:t>
            </a:r>
            <a:endParaRPr lang="en-US" sz="2203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частые модели образования наречий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наречия зависит от окончания прилагательного.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простая модель — добавление -ly; орфографические изменения нужны реже, но именно они чаще всего вызывают ошибки.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по теме образования наречий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конец слова перед -ly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856400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прилагательных основа сохраняется почти без изменений: slow — slowly, clear — clearly, real — really. Достаточно добавить суффикс, чтобы получить наречие, описывающее действие.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0000" y="2914563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-y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прилагательное оканчивается на -y, буква y обычно заменяется на i: happy — happily, funny — funnily. Такое изменение помогает сохранить правильное английское написание.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3972731"/>
            <a:ext cx="3435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на -le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прилагательных на -le конечная e часто исчезает: simple — simply, possible — possibly, gentle — gently. Эта модель встречается регулярно и требует внимательности при письме.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образовать наречие от прилагательного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окончания слова и выбора правильной формы наречия.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совпадают по форме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в английском языке не меняют форму: fast, hard, late, early. Они могут быть и прилагательными, и наречиями, поэтому важно смотреть на их роль в предложении.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436813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He works hard слово hard описывает действие, а в a hard task оно характеризует предмет. Одна и та же форма, но разная грамматическая функция.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603624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 —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how? и связано с глаголом, оно обычно выступает как наречие: The train is late, She arrived early. Смысл помогает определить часть речи.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70451" y="1829500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слово — прилагательное
</a:t>
            </a:r>
            <a:pPr algn="l" indent="0" marL="0">
              <a:lnSpc>
                <a:spcPct val="115000"/>
              </a:lnSpc>
              <a:buNone/>
            </a:pPr>
            <a:r>
              <a:rPr lang="en-US" sz="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описывает существительное, оно работает как прилагательное: a hard task, a fast car. Такое сравнение особенно полезно на уроках, где важно не только значение, но и функция.
</a:t>
            </a:r>
            <a:endParaRPr lang="en-US" sz="105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часто встречаются разные модели -ly-наречий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 учебной лексике чаще всего встречаются слова с простым добавлением -ly.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Базовое правило — самое распространённое, а орфографические изменения важно знать как частые, но более редкие случаи.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урока; данные приведены для наглядного сравнения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7519" y="1845400"/>
            <a:ext cx="170363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наречий на -ly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этой группы отвечают на вопрос how? и показывают, как именно совершается действие: carefully, quietly, slowly. Они делают предложение более точным и выразительным.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наречия показывают, как часто что-то происходит: usually, often, sometimes. Они помогают говорить о привычках, регулярности и повторяющихся действиях без лишних пояснений.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и уверенность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really, probably, certainly, nearly уточняют степень уверенности или близость результата. В речи они передают оттенки смысла, которые без наречия были бы потеряны.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высказывания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-ly делают фразу яснее: одно и то же предложение с ними и без них звучит по-разному. Особенно это заметно в коротких школьных текстах и диалогах.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1899" y="914638"/>
            <a:ext cx="6800253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 наречие: примеры для запоминания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пары, чтобы видеть разницу между описанием предмета и описанием действия.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пар образуется по общему правилу, но написание зависит от конца прилагательного, поэтому важно запоминать не только смысл, но и форму.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урока: типичные пары прилагательное — наречие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написании наречий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Лишние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добавить слишком много букв: carefullly вместо carefully. Такие опечатки появляются, когда ученик повторяет конечные буквы прилагательного и суффикс, не сверяя написание целиком.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изменений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 изменить основу слова перед -ly: happly вместо happily, simplely вместо simply. Важно помнить, что у слов на -y и -le форма наречия меняется по правилу, а не пишется механически.
</a:t>
            </a:r>
            <a:endParaRPr lang="en-US" sz="996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форма, 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трудность — hard и hardly. Слово hard означает «усердно» или «трудно», а hardly — «едва», «почти не». Ошибка здесь меняет не только написание, но и смысл всего предложения.
</a:t>
            </a:r>
            <a:endParaRPr lang="en-US" sz="996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полезно читать слово в предложении и сравнивать его с исходным прилагательным. Такая проверка помогает заметить лишнюю букву, пропуск изменения и неверно выбранное слово.
</a:t>
            </a:r>
            <a:endParaRPr lang="en-US" sz="9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hard и hardly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выбор зависит от значения слова в предложении, а не от похожего написания.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функции выполняют наречия в предложении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661" y="1088975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совершается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часто отвечают на вопрос how? и показывают, каким образом происходит действие. В таких предложениях они уточняют глагол и делают высказывание точнее: speak clearly, work carefully, answer quickly.
</a:t>
            </a:r>
            <a:endParaRPr lang="en-US" sz="926" dirty="0"/>
          </a:p>
        </p:txBody>
      </p:sp>
      <p:sp>
        <p:nvSpPr>
          <p:cNvPr id="12" name="Text 3"/>
          <p:cNvSpPr txBox="1"/>
          <p:nvPr/>
        </p:nvSpPr>
        <p:spPr>
          <a:xfrm>
            <a:off x="510650" y="188301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 как часто
</a:t>
            </a:r>
            <a:pPr algn="l" indent="0" marL="0">
              <a:lnSpc>
                <a:spcPct val="115000"/>
              </a:lnSpc>
              <a:buNone/>
            </a:pPr>
            <a:r>
              <a:rPr lang="en-US" sz="2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важная функция — указывать время и частоту. Наречия типа usually, often, sometimes помогают понять, как регулярно происходит действие, поэтому предложение становится более полным и естественным.
</a:t>
            </a:r>
            <a:endParaRPr lang="en-US" sz="886" dirty="0"/>
          </a:p>
        </p:txBody>
      </p:sp>
      <p:sp>
        <p:nvSpPr>
          <p:cNvPr id="13" name="Text 4"/>
          <p:cNvSpPr txBox="1"/>
          <p:nvPr/>
        </p:nvSpPr>
        <p:spPr>
          <a:xfrm>
            <a:off x="510650" y="2677044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сильный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также могут обозначать степень или уверенность. Слова really, almost, completely, probably помогают уточнить, насколько сильным является признак или насколько говорящий уверен в сообщении.
</a:t>
            </a:r>
            <a:endParaRPr lang="en-US" sz="935" dirty="0"/>
          </a:p>
        </p:txBody>
      </p:sp>
      <p:sp>
        <p:nvSpPr>
          <p:cNvPr id="14" name="Text 5"/>
          <p:cNvSpPr txBox="1"/>
          <p:nvPr/>
        </p:nvSpPr>
        <p:spPr>
          <a:xfrm>
            <a:off x="510800" y="3471071"/>
            <a:ext cx="4008000" cy="67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наречие
</a:t>
            </a:r>
            <a:pPr algn="l" indent="0" marL="0">
              <a:lnSpc>
                <a:spcPct val="115000"/>
              </a:lnSpc>
              <a:buNone/>
            </a:pPr>
            <a:r>
              <a:rPr lang="en-US" sz="2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школьных предложениях наречие чаще всего стоит рядом с глаголом или в конце предложения. Такое положение помогает быстро увидеть, какое слово оно уточняет, и правильно прочитать смысл.
</a:t>
            </a:r>
            <a:endParaRPr lang="en-US" sz="9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наречий по типу окончания прилагательного
</a:t>
            </a:r>
            <a:endParaRPr lang="en-US" sz="2259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наречия зависит от того, чем заканчивается прилагательное. В таблице собраны три самые частые модели, которые помогают быстро выбрать правильное написание.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прилагательного подсказывает орфографию наречия: y меняется на i, e часто выпадает, а в остальных случаях добавляется -ly.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образования наречий с суффиксом -ly
</a:t>
            </a:r>
            <a:endParaRPr lang="en-US" sz="7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или наречие в контексте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одно и то же значение может работать по-разному: прилагательное описывает существительное, а наречие — действие. Контекст подсказывает, какую форму выбрать.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помогают увидеть основную разницу: прилагательное отвечает на вопрос «какой?», а наречие — «как?».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пары: a quick car — run quickly; a careful student — work carefully; a loud sound — speak loudly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-ly, которые меняют смысл высказывания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really, certainly и probably помогают показать степень уверенности говорящего. Они делают высказывание точнее: can be almost sure, just likely, or completely sure.
</a:t>
            </a:r>
            <a:endParaRPr lang="en-US" sz="985" dirty="0"/>
          </a:p>
        </p:txBody>
      </p:sp>
      <p:sp>
        <p:nvSpPr>
          <p:cNvPr id="12" name="Text 3"/>
          <p:cNvSpPr txBox="1"/>
          <p:nvPr/>
        </p:nvSpPr>
        <p:spPr>
          <a:xfrm>
            <a:off x="2004231" y="2265694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Сомнение и возможность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probably часто выражает предположение, а actually помогает уточнить или исправить мысль. Такие слова особенно важны в диалоге, где смысл зависит от точности сообщения.
</a:t>
            </a:r>
            <a:endParaRPr lang="en-US" sz="973" dirty="0"/>
          </a:p>
        </p:txBody>
      </p:sp>
      <p:sp>
        <p:nvSpPr>
          <p:cNvPr id="13" name="Text 4"/>
          <p:cNvSpPr txBox="1"/>
          <p:nvPr/>
        </p:nvSpPr>
        <p:spPr>
          <a:xfrm>
            <a:off x="3738467" y="2266656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результату
</a:t>
            </a:r>
            <a:pPr algn="l" indent="0" marL="0">
              <a:lnSpc>
                <a:spcPct val="115000"/>
              </a:lnSpc>
              <a:buNone/>
            </a:pPr>
            <a:r>
              <a:rPr lang="en-US" sz="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nearly показывает, что действие почти завершилось или результат был очень близок. В предложении He nearly won the game оно подчёркивает небольшой промежуток до успеха.
</a:t>
            </a:r>
            <a:endParaRPr lang="en-US" sz="973" dirty="0"/>
          </a:p>
        </p:txBody>
      </p:sp>
      <p:sp>
        <p:nvSpPr>
          <p:cNvPr id="14" name="Text 5"/>
          <p:cNvSpPr txBox="1"/>
          <p:nvPr/>
        </p:nvSpPr>
        <p:spPr>
          <a:xfrm>
            <a:off x="5472713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малое количество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Hardly означает, что чего-то почти нет или действие происходит с большим трудом. В отличие от nearly, оно передаёт ограничение: hardly any time, hardly know him.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7206959" y="2260008"/>
            <a:ext cx="16671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в роли уточнителя
</a:t>
            </a:r>
            <a:pPr algn="l" indent="0" marL="0">
              <a:lnSpc>
                <a:spcPct val="115000"/>
              </a:lnSpc>
              <a:buNone/>
            </a:pPr>
            <a:r>
              <a:rPr lang="en-US" sz="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не описывают предмет, а меняют общий оттенок высказывания. Поэтому они часто стоят в начале или середине предложения и влияют на понимание всей фразы.
</a:t>
            </a:r>
            <a:endParaRPr lang="en-US" sz="95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самых нужных наречий на -ly для 7 класса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происходит спокойно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повседневных заданиях часто встречаются quietly, slowly и carefully. Эти наречия помогают описать движение, поведение на уроке и аккуратное выполнение работы, поэтому они быстро запоминаются на простых примерах.
</a:t>
            </a:r>
            <a:endParaRPr lang="en-US" sz="1095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и полезные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quickly, easily, usually и really появляются в диалогах, коротких текстах и упражнениях. Они помогают сказать, как быстро что-то происходит, насколько это просто и как часто действие повторяется.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Happily и nearly помогают передавать настроение и близость к результату. Такие наречия делают фразу живее: одно слово может показать радость, а другое — то, что успех был совсем рядом.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образования наречий: тренировочные пары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пары показывают самые частые модели образования наречий. По ним удобно быстро проверить, насколько хорошо запомнено правило.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изменения связаны с happy и simple, а careful показывает базовую модель без перестройки основы.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Тренировочные пары по теме образования наречий от прилагательных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выбора правильной формы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наречие по окончанию прилагательного и проверить, подходит ли оно по смыслу в предложении.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темы: как образуются наречия на -ly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на -ly образуются по нескольким понятным моделям и помогают точнее передавать действие, частоту и степень. Если помнить окончание прилагательного и значение слова, ошибиться гораздо труднее.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2026-05-30T20:51:45Z</dcterms:created>
  <dcterms:modified xsi:type="dcterms:W3CDTF">2026-05-30T20:51:45Z</dcterms:modified>
</cp:coreProperties>
</file>