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гуморальной регуляции: ключевые темы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контролирует органы с помощью гормонов и жидкостей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гуморальной регуляции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гуморальной регуляции началось в XIX веке. Важное открытие — гормон секретин, подтверждающий роль крови в передаче сигналов между органами. Эта система обеспечивает стабильность внутренней среды и адаптацию организма к изменениям.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гуморальной регуляции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Эндокринные железы — источники гормонов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железы, такие как гипофиз и надпочечники, вырабатывают гормоны, которые регулируют работу других органов и поддерживают жизненные процессы.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сигнальных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распространяются по крови и лимфе, доставляя информацию от желез к определённым клеткам-мишеням организма, влияя на их активность.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гормонов на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 активные вещества регулируют обмен веществ и рост, помогая организму развиваться и приспосабливаться к внешним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гуморальной и нервной регуляции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действует медленнее, её влияние длительное и охватывает сразу несколько органов одновременно.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работают совместно, дополняя друг друга для поддержания правильной работы организма.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передаёт сигналы очень быстро, с кратковременным эффектом и местной зоной действия.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система важна для долговременных изменений, в то время как нервная — для быстрых адаптивных реакций.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и её составляющие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управляет деятельностью других желез, вырабатывает гормоны, которые запускают процессы роста и развития в организме.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и паращитовидные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Вырабатывают гормоны, влияющие на обмен веществ и уровень кальция в крови, поддерживая баланс в организме.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 поджелудочная железа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железы отвечают за гормоны стресса и регуляцию сахара в крови, обеспечивая энергетический баланс и адаптацию к внешним условиям.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гуморальной системе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регулируют обмен веществ, обеспечивая клетки необходимыми ресурсами и поддерживая здоровье организма.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гормоны помогают организму адаптироваться к стрессам и меняющимся условиям окружающей среды.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влияют на рост и развитие, контролируя процессы формирования тканей и органов на протяжении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гормонов по химическому составу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делятся на белковые, стероидные и производные аминокислот. Их структура влияет на способ и скорость воздействия на клетки.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химической природе гормонов определяют особенности их работы в организме и время действия.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действия гормонов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клеточными рецепторами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связываются с рецепторами на поверхности или внутри клетки-мишени, что запускает внутриклеточные процессы.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гормонального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приводит к изменению ферментной активности, активации или подавлению генов, а также к росту или делению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расположен у основания мозга и регулирует работу других желез с помощью гормонов.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выделяет гормоны роста, влияющие на физическое развитие организма и обмен веществ.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гипофиза также контролируют половое созревание и поддерживают баланс физиологических процессов.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центр эндокринной системы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вырабатывает тироксин и трийодтиронин, которые ускоряют обмен веществ и поддерживают температуру тела.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и ее функции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способствуют нормальному росту и развитию нервной системы, особенно важны для детей.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синтеза этих гормонов необходим йод, дефицит которого вызывает заболевания и нарушение обмена.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работа щитовидной железы обеспечивает энергию и устойчивость организма к стрессам.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Надпочечники: гормоны стресса и обмена веществ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кортизола в обмене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Кортизол, выделяемый корковым веществом надпочечников, регулирует обмен белков, жиров и углеводов. Он помогает организму мобилизовать энергию и справляться со стрессовыми ситуациями, поддерживая устойчивость к внешним воздействиям.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и норадреналин — гормоны быстрой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Мозговое вещество надпочечников выделяет адреналин и норадреналин. Эти гормоны повышают сердечный ритм и давление, благодаря чему организм быстро приспосабливается и реагирует на опасность или стресс.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снижает уровень глюкозы в крови, способствуя её переходу в клетки и накоплению в виде гликогена в печени и мышцах, обеспечивая энергию для клеток.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железа: инсулин и глюкагон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действует противоположно — он стимулирует расщепление гликогена, увеличивая количество глюкозы в крови при необходимости поддержания энергетического баланса.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инсулина и глюкагона позволяет поддерживать стабильный уровень сахара в крови, что крайне важно для нормального функционирования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гормоны и их влияние на организм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Эстрогены и формирование женских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Эстрогены, вырабатываемые у девочек в половых железах, способствуют развитию вторичных половых признаков — росту волос, развитию молочных желёз и формированию женской фигуры. Они также влияют на эмоциональное состояние и поведение.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 и развитие мужских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Тестостерон, главный мужской половой гормон, отвечает за рост мышц, изменение голоса и появление волос на теле у мальчиков. Он играет важную роль в формировании мужского характера и репродуктивной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уровня глюкозы в крови и роли гормонов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инсулина после приёма пищи помогает клеткам усваивать сахар, снижая риск повреждений от излишней глюкозы.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инсулина и глюкагона предотвращает резкие колебания сахара, обеспечивая стабильную работу организма.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нарушений гуморальной регуляции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возникает при недостатке инсулина, что приводит к повышенному уровню сахара в крови и нарушению обмена веществ.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Аддисона связана с дефицитом кортизола, проявляющимся слабостью, утомляемостью и снижением аппетита.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Гипертиреоз — состояние избытка гормонов щитовидной железы, вызывающее учащённое сердцебиение, нервозность и потерю веса.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гуморальной регуляции в адаптации к стрессу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стрессе адреналин увеличивает частоту сердечных сокращений, подготавливая организм к быстрому ответу на угрозу.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гормоны усиливают внимание и концентрацию, что помогает успешно справляться с вызовами окружающей среды.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Кортизол способствует высвобождению энергии из запасов, поддерживая длительный ответ на стрессовую ситуацию.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действие гормонов обеспечивает быструю и долговременную адаптацию, улучшая выживаемость организма.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передачи гормонального сигнала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эндокринной системы и клеток организма
</a:t>
            </a:r>
            <a:endParaRPr lang="en-US" sz="11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взаимодействие обеспечивает долгосрочную регуляцию функций организма с учётом быстрой нервной обратной связи и поддержания гомеостаза.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гуморальной и нервной регуляцией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играет ключевую роль, управляя эндокринной системой через гормоны-релизинг факторы, что позволяет быстро реагировать на сигналы из нервной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поддерживает постоянство внутренней среды, регулируя обмен веществ и функции органов.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координируют развитие и рост организма, обеспечивая правильное функционирование систем и адаптацию к изменениям.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взаимодействие органов и систем через гуморальные сигналы повышает сопротивляемость к болезням и стрессам.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гуморальной регуляции для организма человека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— основа жизни и здоровья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обеспечивает жизненно важные процессы организма. Понимание механизмов её работы помогает предотвращать заболевания и поддерживать здоровье на долгие годы.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2026-05-08T12:36:33Z</dcterms:created>
  <dcterms:modified xsi:type="dcterms:W3CDTF">2026-05-08T12:36:33Z</dcterms:modified>
</cp:coreProperties>
</file>