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Работа как часть жизни современного человека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— основа развития и самореализации в современном мире.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труда и его трансформация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труда отражает смену эпох: от ремёсел к индустриализации и цифровой экономике с новыми профессиями и изменением роли работы в жизни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работа? Определение и особенности
</a:t>
            </a:r>
            <a:endParaRPr lang="en-US" sz="280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Целенаправленная деятельность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— это деятельность, направленная на создание полезных материальных или нематериальных результатов с вознаграждением за труд. Она включает различные виды занятости, отвечающие целям общества.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работой понимают не только профессиональную деятельность, но и домашний труд, волонтёрство. Каждый вид отличается специфическими задачами и мотивацией.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других видов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отличается от учёбы, отдыха и досуга, поскольку она мотивирована необходимостью производить полезный результат и обеспечивает материальное вознаграждение.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функции и значение работы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содействует социализации, формируя навыки ответственности и умения взаимодействовать с другими в коллективе.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поддерживает экономическую стабильность и способствует объединению людей в профессиональные и социальные группы.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влияет на самооценку человека, помогая почувствовать свою значимость и полезность в обществе.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и умственный труд: разница и сочетание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физического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труд требует значительных физических усилий и представлен в строительстве, сельском хозяйстве и производстве. Он остаётся важной составляющей трудовой деятельности.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умственного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Умственная работа базируется на интеллектуальных способностях и включает сферу IT, медицину, научные исследования. Современный рынок требует совмещения навыков обеих форм.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современного рынка труда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IT и автоматизация меняют структуру рынка и появляются новые профессии.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века: цифровая трансформация
</a:t>
            </a:r>
            <a:endParaRPr lang="en-US" sz="1119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и формализация занятости формируют основу современных отраслей и требований к работникам.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индустриализация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фриланса, удалённой работы и частичной занятости отражают запросы на адаптивность и цифровые навыки.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гибкие формы занятости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взаимодействие и цифровизация требуют знаний иностранных языков и развития soft skills.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рынка труда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занятости по сферам в России (2023)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трудящихся сосредоточена в сфере услуг, отражая трансформацию экономики.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сервисный сектор доминирует, а IT и наука пока занимают меньшую, но растущую долю.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и стимулы к труду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стабильность и обеспечение материальных потребностей остаются главными мотивами для большинства людей любого возраста.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молодёжи важны самореализация, приобретение опыта и возможность проявить себя, что влияет на выбор и отношение к профессии.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права и гарантии в России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безопасных условий труда — первоочередная задача законодательства для защиты работников.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труда должна быть равной за равный труд, без дискриминации по любым признакам.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несовершеннолетних введены особые ограничения по времени и условиям работы ради защиты их здоровья и развития.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имеют право на оплачиваемый отпуск и социальные гарантии, гарантируемые Трудовым кодексом.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заработная плата в странах мира (2023)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доход существенно различается и зависит от уровня экономического развития стран.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уровнем минимальной оплаты подчёркивает различия в экономическом развитии и стоимости жизни каждой страны.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правительственные источники,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самоопределение подростков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профессии в подростковом возрасте зависит от личных интересов, навыков и актуальных трендов на рынке труда, а также от рекомендаций семьи и окружения.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профессиональных пробах и стажировках помогает развить навыки, получить опыт и понять реальные требования выбранной сферы деятельности.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педагогов играет ключевую роль, обеспечивая доступ к проверенной информации и способствуя формированию осознанного отношения к будущей профессии.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новые профессии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Рутинные и стандартизированные профессии постепенно утрачивают актуальность из-за автоматизации и цифровизации, что стимулирует создание новых направлений, таких как робототехника и интернет-маркетинг.
</a:t>
            </a:r>
            <a:endParaRPr lang="en-US" sz="1046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технологий на рынок труда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профессионального роста требуется постоянное совершенствование digital skills и развитие социальных компетенций – коммуникации, креативности и адаптивности.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необходимые для будущей карьеры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поиска первой работы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начинающих специалистов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образования для трудовой успешности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и профильное образование создают прочную основу знаний и профессиональных компетенций, необходимых для эффективной работы и карьерного роста.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Lifelong Learning – концепция постоянного саморазвития – помогает поддерживать конкурентоспособность и открывать возможности для профессионального продвижения.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рынок требует гибкости мышления, поэтому непрерывное обучение и повышение квалификации становятся обязательными составляющими успешной карьеры.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расширяют кругозор, позволяя адаптироваться к динамике рынка и осваивать новые технологии и методы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875" y="1294104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баланса работы и жизни
</a:t>
            </a:r>
            <a:endParaRPr lang="en-US" sz="298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подстраивать рабочее время под личные потребности, снижая стресс и повышая эффективность в повседневной деятельности.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график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возможность совмещать профессиональные задачи с семейными и личными делами, обеспечивая комфорт и свободу выбора места работы.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работа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сохранить концентрацию и предотвратить переутомление, способствуя поддержанию высокой продуктивности в течение дня.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планирования и приоритизации задач обеспечивает рациональное использование времени и гармонию между работой и отдыхом.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17" y="1215700"/>
            <a:ext cx="3411465" cy="258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востребованные профессии в России (2023)
</a:t>
            </a:r>
            <a:endParaRPr lang="en-US" sz="255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 профессий с наибольшим спросом на российском рынке труда, отражающий тенденции в IT, медицине и инженерии.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спрос ориентирован на цифровые технологии, здравоохранение и инженерные специальности, что отражает динамику развития экономики и технологий.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hh.ru, Росстат (2023)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различия и равенство в профессиях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стереотипы влияют на выбор профессий: женщины предпочтительно работают в образовании, медицине и культуре, а мужчины – в индустрии и транспорте. Это формирует определённые социальные и профессиональные парадигмы.
</a:t>
            </a:r>
            <a:endParaRPr lang="en-US" sz="1228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наблюдается постепенное сокращение разрыва в оплате труда и расширение возможностей для женщин занимать руководящие должности, что способствует более сбалансированному и равноправному рынку труда.
</a:t>
            </a:r>
            <a:endParaRPr lang="en-US" sz="12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значимость волонтёрства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Волонтёрская деятельность развивает такие качества, как эмпатия и инициативность, что способствует личностному росту и социальному взрослению молодых людей.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волонтёрства включают социальную помощь, экологические проекты и образовательные инициативы, что расширяет социальное воздействие и помогает обществу.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волонтёрства улучшает навыки коммуникации и работы в команде, повышая конкурентоспособность на рынке труда и создавая условия для самореализации.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работы: ключевые тенденции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гибридных моделей работы и развитие цифровых профессий, рост массовой самозанятости и фриланса.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2020–2025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становятся адаптивность, мобильность и способность к постоянному обучению в условиях быстро меняющегося технологического и социального контекста.
</a:t>
            </a:r>
            <a:endParaRPr lang="en-US" sz="1294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 и далее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роли soft skills и владения английским языком как обязательных навыков для карьерного успеха в глобальном рынке труда.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2025–2030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как основа личного и общественного развития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становится фундаментом для формирования навыков, социальной ответственности и экономической устойчивости. Осознанный выбор профессии и непрерывное обучение обеспечивают успех и благополучие в будущем.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2026-05-07T20:36:32Z</dcterms:created>
  <dcterms:modified xsi:type="dcterms:W3CDTF">2026-05-07T20:36:32Z</dcterms:modified>
</cp:coreProperties>
</file>