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в пространстве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Освойте язык координат: точки, расстояния, середины, векторы — всё в единой модели.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продолжает декартову идею с плоскости и превращает геометрию в алгебру. В стереометрии это удобно при работе с точками, прямыми, плоскостями и объёмными фигурами; метод применяют также в физике, информатике и навигации.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координаты в пространстве изучаются в 11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вводят три взаимно перпендикулярные оси: Ox, Oy и Oz. Каждая ось задаёт направление одной координаты, поэтому координаты имеют смысл только относительно выбранных направлений.
</a:t>
            </a:r>
            <a:endParaRPr lang="en-US" sz="1004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 координат фиксирован: сначала x, затем y, потом z. Такая договорённость делает запись однозначной и позволяет переходить от рисунка к вычислениям без путаницы.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оси пересекаются в одной точке O — начале координат. От неё «отсчитывают» положение любой точки, двигаясь вдоль осей в положительном или отрицательном направлении.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оси и начало координат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на оси и числовое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A(x; y; z) определяются её проекциями на координатные оси. Число x показывает, насколько точка смещена вдоль оси Ox, число y — вдоль Oy, а число z — вдоль Oz.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Пунктирная схема и смысл тройки (x; y; z)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координатном рисунке обычно видны сама точка A, её проекции и пунктирные отрезки, связывающие точку с осями. Такая схема объясняет, что координаты — это числовое описание положения в объёме.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задаются координаты точки в пространстве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827" y="1394038"/>
            <a:ext cx="315234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знакам x, y и z можно сразу определить, в каком октанте находится точка: расположение определяется не только величинами координат, но и направлением их отклонения от начала координат.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геометрия: октанты прямоугольной системы координат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Октанты разделяют пространство тремя взаимно перпендикулярными плоскостями (Oxy, Oxz, Oyz). В каждом октанте знаки x, y, z постоянны.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 октантах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(пример): |z|=4, |y|=3, |x|=2; в общем случае используются |z|, |y|, |x|.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модулю координата становится расстоянием до «противолежащей» плоскости: знак влияет лишь на сторону, но не на величину расстояния.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расстояния «выбирают» разные координаты. Поэтому, зная расстояния до плоскостей, можно восстановить модули координат.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точки до координатных плоскостей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оси Ox, то она отстоит от начала координат только по направлению x. Поэтому её координаты имеют вид (x; 0; 0): y и z равны нулю.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оси Oy аналогично: точка описывается тройкой (0; y; 0). На оси Oz координаты записываются как (0; 0; z), поскольку смещения вдоль остальных осей отсутствуют.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плоскостях действуют «нулевые» координаты: для Oxy это (x; y; 0), для Oxz — (x; 0; z), для Oyz — (0; y; z). Эти признаки ускоряют проверку положения точки по рисунку.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осях и координатных плоскостях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координатного чертежа в прямоугольной системе координат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координат точки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различия координат суммируются в формуле, чтобы получить длину отрезка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стереометрии (координатная формула расстояния)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A(x1; y1; z1) и B(x2; y2; z2) вычисляют d = √((x2−x1)² + (y2−y1)² + (z2−z1)²). Это пространственный аналог теоремы Пифагора.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расчётов по формуле d = √((x2−x1)² + (y2−y1)² + (z2−z1)²); значения: √1, √2, √3.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одинаковое изменение x (=1) даёт разные длины, потому что «подключаются» также изменения y и z через квадраты.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зависит от всех трёх координат: она определяется суммой квадратов приращений, поэтому одинаковая разность одной координаты не определяет расстояние.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между разными парами точек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середины M отрезка AB вычисляют как средние арифметические координат концов: M((x1+x2)/2; (y1+y2)/2; (z1+z2)/2). Это работает сразу по каждой оси, потому что оси независимы.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и деление отрезка в отношении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P делит отрезок AB в отношении m:n, её координаты получают с взвешиванием: ближе к концу, который «берётся с большим весом», и меньше зависит от расстояний до противоположного конца. Формулы выражают идею пропорционального деления.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напрямую связаны с симметрией: середина — точка, относительно которой координаты «уравновешиваются». Поэтому они часто встречаются в задачах, где нужно не только вычислить, но и проверить взаимное расположение точек.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2059" y="1808050"/>
            <a:ext cx="2830781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и алгебраических методов в стереометрии (школьная программа)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компактной таблице собраны ключевые соотношения: как записывать координаты точки, вычислять длины отрезков и середины, а также определять расстояние до координатных плоскостей через модули соответствующих координат.
</a:t>
            </a:r>
            <a:endParaRPr lang="en-US" sz="932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сводится к аккуратной работе с разностями координат, квадратами и модулями: именно эти операции превращают геометрическую ситуацию в вычисление по готовой формуле.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координатной геометрии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плоскости как «экраны» в пространстве
</a:t>
            </a:r>
            <a:endParaRPr lang="en-US" sz="2524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Oxy: где z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себе «экран», на котором всё отображается только двумя числами: x и y. Когда точка лежит на плоскости Oxy, её третья координата равна нулю, то есть z=0. Визуально эта плоскость как бы отсекает верх и низ пространства.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Oxz: отслеживаем x и z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вместо y вы «смотрите сбоку», появляется плоскость Oxz. Любая точка на ней имеет вид (x; 0; z), потому что y=0. Так удобнее анализировать взаимное расположение объектов, когда движение или линии удобно описывать через x и z.
</a:t>
            </a:r>
            <a:endParaRPr lang="en-US" sz="931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Oyz: x становится нулём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плоскости Oyz снова включается другая перспектива: фиксируются y и z. Здесь x=0, поэтому любая точка записывается как (0; y; z). Эта «перегородка» помогает быстро определять, насколько далеко точка от плоскостей, перпендикулярных осям.
</a:t>
            </a:r>
            <a:endParaRPr lang="en-US" sz="8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заданы точки A(x1; y1; z1) и B(x2; y2; z2), то координаты вектора AB равны (x2−x1; y2−y1; z2−z1). Эти разности показывают, как нужно сдвинуться по каждой оси.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координаты вектора, можно дальше находить его длину и использовать для анализа параллельности и перпендикулярности. Тем самым вектор связывает положение точек и направление, нужное в стереометрических задачах.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координаты удобно читать как направленные изменения: знак каждой разности говорит, в какую сторону направлен «шаг» вдоль соответствующей оси. Благодаря этому геометрия превращается в алгебраическую работу с числами.
</a:t>
            </a:r>
            <a:endParaRPr lang="en-US" sz="1004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в пространстве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модель: координаты точек во времени (x(t), y(t), z(t)); конкретные числовые данные в примере не заданы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по прямой или ломаной траектории каждая «новая точка» во времени соответствует новой тройке координат. Тогда траектория читается по тому, как меняются x, y и z.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графике одна координата меняется сильнее остальных, значит основное смещение происходит в соответствующем направлении осей. Согласованное изменение всех трёх координат описывает движение в объёме.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как способ описания движения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порядок координат: вместо (x; y; z) подставляют значения в другой последовательности. В результате формулы середины и расстояния дают ошибочный ответ даже при правильных вычислениях.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при чтении проекций: можно неверно определить, какой отрезок соответствует проекции точки на ось. Это приводит к неверным x, y или z и «ломает» всё решение.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Нередкая проблема — потеря знака «минус». Если забыть, что координата может быть отрицательной, то неверно определятся и октант, и расстояние до плоскостей через модуль.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зона риска — подмена расстояния координатой и неправильное применение формулы середины отрезка. Надёжный способ избежать этого — сравнивать ответ с рисунком и проверять логическую согласованность знаков.
</a:t>
            </a:r>
            <a:endParaRPr lang="en-US" sz="1136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действий, применимый к большинству школьных задач по пространственной геометрии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координаты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применяют там, где пространство нужно перевести в измеримые данные: в архитектурных чертежах, 3D-моделировании, навигационных системах и робототехнике. В каждом случае точки становятся числовыми ориентирами для расчётов и контроля точности.
</a:t>
            </a:r>
            <a:endParaRPr lang="en-US" sz="1179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сути координатная система кодирует «геометрию» в набор чисел, удобный для вычислений и программ. Поэтому она лежит в основе компьютерных игр, трёхмерной графики и задач физики движения, где важно проследить изменения со временем.
</a:t>
            </a:r>
            <a:endParaRPr lang="en-US" sz="1179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координатной системы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схема; сопоставление количества осей, координат и плоскостей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3D появляется третья ось, а значит требуется координата z. Без неё нельзя однозначно задать положение точки внутри объёма.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количестве осей и координат напрямую влияет на то, какие задачи можно решить: в 2D не описывают расстояния и объёмы, тогда как в 3D это становится возможным.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 пространство: что меняется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геометрия становится «вычислимой»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в пространстве объединяет геометрию и алгебру, обеспечивая универсальное описание положения точек, отрезков, векторов и плоскостей. В 11 классе ключевыми остаются координаты, октанты, расстояния, середина и уравнения плоскостей.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2026-05-13T11:50:29Z</dcterms:created>
  <dcterms:modified xsi:type="dcterms:W3CDTF">2026-05-13T11:50:29Z</dcterms:modified>
</cp:coreProperties>
</file>