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жить без воды?
</a:t>
            </a:r>
            <a:endParaRPr lang="en-US" sz="325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живому организму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вода нужна живым организмам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есть в клетках, крови и тканях, помогает переваривать пищу, переносить вещества и поддерживать работу органов. Человек постоянно теряет её, поэтому запас нужно регулярно пополнять.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составляет вода в массе тела человека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даже небольшая потеря жидкости быстро влияет на самочувствие, особенно у детей.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 и анатомии человека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воды в организме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почти во всех процессах, которые идут в теле человека каждый день.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вода нужна для переноса веществ и охлаждения организма, поэтому её нехватка сразу сказывается на работе тела.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нехватки воды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и сухость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желание пить и ощущение сухости во рту. Это знак, что организму уже не хватает жидкости и пора сделать несколько глотков воды, не откладывая.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моча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важных признаков — более тёмный цвет мочи. Это значит, что организм старается экономить воду и выводит её меньше, чем обычно.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вялость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воды человек быстрее устаёт, становится менее активным и хуже переносит обычную нагрузку. Даже простые игры или уроки даются труднее, чем обычно.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работоспособности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потеря воды уменьшает внимание, выносливость и скорость реакции. Поэтому важно пить регулярно, а не ждать, пока станет совсем плохо.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жидкости не хватает, самочувствие может ухудшиться: появляется головная боль, тяжесть, иногда раздражительность. У детей такие симптомы особенно заметны после активного дня или прогулки на жаре.
</a:t>
            </a:r>
            <a:endParaRPr lang="en-US" sz="10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воды: как развивается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биологии и физиологии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нужно школьнику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помогают понять порядок потребности, но точное количество зависит от жары, движения и питания.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получать воду не только из напитков, но и из еды; в жару и при нагрузке потребность растёт.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 питьевому режиму школьников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человек получает воду каждый день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жидкости поступает с напитками, и обычная вода здесь самая полезная. Она не содержит сахара и подходит для ежедневного питья в течение дня.
</a:t>
            </a:r>
            <a:endParaRPr lang="en-US" sz="912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20–30% воды человек получает из пищи: супов, каш, молочных продуктов и других блюд. Поэтому полноценное питание тоже помогает поддерживать водный баланс.
</a:t>
            </a:r>
            <a:endParaRPr lang="en-US" sz="93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Огурцы, арбуз, апельсины и яблоки содержат много влаги. Такие продукты не заменяют воду полностью, но заметно дополняют её поступление в организм.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пить воду регулярно и включать в рацион продукты с высоким содержанием влаги, поддерживать нормальный баланс намного проще. Это особенно важно в школе и на прогулке.
</a:t>
            </a:r>
            <a:endParaRPr lang="en-US" sz="82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под палящим солнцем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играют на площадке, солнце светит ярко, а воздух кажется тяжёлым. Во время движения тело быстро нагревается и начинает активно охлаждаться через пот, поэтому вода уходит быстрее обычного.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и головной убор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скамейке стоит бутылка воды, рядом лежит кепка или панама. Это простой напоминание о том, что в жару нужно защищаться от солнца и пить небольшими порциями до появления сильной жажды.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жару обезвоживание наступает быстрее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теряет воду за сутки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не одинаковы каждый день: они зависят от погоды, движения и самочувствия.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изменчивая статья потерь — пот, поэтому питьё лучше распределять равномерно, а не восполнять воду только вечером.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физиологии человека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заменить воду соком или газировкой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вместо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и газировка могут казаться вкуснее, но в них часто много сахара. Такие напитки дают лишние калории и не помогают организму так же хорошо, как обычная вода.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утоляют жажду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иногда хочется пить снова очень скоро, потому что они не обновляют водный баланс так эффективно. Кислоты и кофеин в некоторых напитках могут дополнительно нагружать организм.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лучший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не содержит сахара, красителей и лишних калорий. Поэтому именно она лучше всего подходит для ежедневного питья дома, в школе, на прогулке и после активности.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75421"/>
            <a:ext cx="5139684" cy="2637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напитков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популярные напитки по составу и подходит ли их пить регулярно.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 содержит сахара и калорий, поэтому лучше всего подходит для регулярного питья; сладкие напитки стоит ограничивать.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напитков по составу и пищевой ценности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при сильном обезвоживании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50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Учащённый пульс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Сердцу приходится работать активнее, чтобы доставить кровь ко всем органам. Из-за этого пульс становится быстрее, а человек может чувствовать тревогу, жар и неприятное сердцебиение.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40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 и спутанность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жидкости кожа становится суше, а мозгу труднее работать в обычном режиме. Возможны головокружение, рассеянность, путаница в мыслях и трудности с ответами на простые вопросы.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2936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риск у детей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запас воды меньше, чем у взрослых, поэтому потери происходят быстрее. Во время игр, в жару и при высокой температуре обезвоживание у них может развиваться особенно быстро.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7699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мочеиспускание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не хватает, почки стараются сохранить жидкость, поэтому мочи становится меньше. Это один из самых заметных признаков сильного обезвоживания и повод сразу обратить внимание на самочувствие.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54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 вялость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хуже снабжается водой, кровь циркулирует медленнее, и человек быстро устает. Появляются сонливость, резкое снижение сил и ощущение, что даже простые дела даются труднее.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подаёт сигналы о нехватке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симптомов показывает, как нарастает обезвоживание при недостатке жидкости в течение дня.
</a:t>
            </a:r>
            <a:endParaRPr lang="en-US" sz="2367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 каждый день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даёт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река кажется спокойной, но именно она наполняет колодцы, озёра и водохранилища. Вода из таких источников после очистки приходит в дома, где её используют для питья, приготовления еды и умывания.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Круговорот, который не останавливается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вода испаряется, собирается в облака и снова возвращается дождём или снегом. Благодаря этому круговороту пополняются запасы пресной воды, а растения, животные и люди получают необходимую влагу.
</a:t>
            </a:r>
            <a:endParaRPr lang="en-US" sz="8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используют воду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 только для питья: она сопровождает почти все бытовые дела и производство продуктов.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расходы связаны с хозяйством и выращиванием еды, поэтому экономить воду важно и дома, и в экономике.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бытовом и хозяйственном использовании воды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воду дома и в школе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чистки зубов и намыливания рук кран лучше закрывать. Так вода не уходит впустую, а за день экономится заметный объём.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расходует меньше воды, чем долгий. Если пользоваться водой разумно, можно сохранить комфорт и при этом не тратить лишнее каждый день.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Устранять протечки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капля из неисправного крана превращается в большой расход за неделю. Своевременный ремонт помогает беречь воду и снижает потери без лишних усилий.
</a:t>
            </a:r>
            <a:endParaRPr lang="en-US" sz="918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нужна вода, но лишний полив тоже не нужен. Лучше использовать умеренное количество воды и делать это тогда, когда она действительно приносит пользу.
</a:t>
            </a:r>
            <a:endParaRPr lang="en-US" sz="913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пить воду особенно важно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о ситуациях, когда организму особенно нужна вода, даже если сильной жажды ещё нет.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нужно регулярно в течение дня, а не ждать сильной жажды: так проще избежать обезвоживания и сохранить самочувствие.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поддержанию водного баланса в повседневных ситуациях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воде и правильные факты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без воды можно долго жить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самом деле без воды человек живёт совсем недолго, а в жаркую погоду этот срок сокращается ещё сильнее. Организму нужна вода каждый день, иначе быстро нарушается его работа.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пить достаточно только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пить редко и большими порциями, организму труднее поддерживать нормальный баланс жидкости. Гораздо полезнее распределять воду равномерно в течение дня и не ждать сильной жажды.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сладкий напиток заменяет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и газировка не могут полностью заменить обычную воду. В них есть сахар и лишние калории, поэтому для ежедневного питья лучше выбирать чистую воду.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жизни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каждой клетке, крови, мозгу и мышцам. Без неё организм быстро слабеет, перегревается и перестаёт нормально работать, поэтому привычка пить воду каждый день действительно важна.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2026-05-31T19:02:39Z</dcterms:created>
  <dcterms:modified xsi:type="dcterms:W3CDTF">2026-05-31T19:02:39Z</dcterms:modified>
</cp:coreProperties>
</file>