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обмен веществ и энергии в клетке, основные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метаболические процессы обеспечивают жизнедеятельность и рост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обмена веществ
</a:t>
            </a:r>
            <a:endParaRPr lang="en-US" sz="2215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изучается с XVII века как основа жизни. Эта область связала биохимию, молекулярную биологию и биотехнологии, раскрывая единство живых систем и механизмы гомеостаза.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обмена веществ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все химические реакции в организме, поддерживающие жизнедеятельность и обеспечивающие постоянство внутренней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представляет собой реакции распада сложных молекул с выделением энергии, необходимой для работы клетки и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процессы синтеза новых соединений, требующих энергии для роста и восстановления клеток и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процессы расщепления и получение энергии
</a:t>
            </a:r>
            <a:endParaRPr lang="en-US" sz="2159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этап, когда сложные органические вещества разлагаются на более простые, выделяя энергию в форме АТФ, необходимую для жизненных процессов.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гликолиз, бета-окисление жирных кислот и распад белков, что обеспечивает клетку энергией и строительными блоками.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процессы синтеза и их энергозатраты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анаболизма в регенерации и росте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Анаболические процессы обеспечивают восстановление и рост клеток, синтезируя белки и липиды. Эти реакции требуют затрат энергии, преимущественно из АТФ, поддерживая структуру и функции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энергии и биосинтез макромолекул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анаболизма происходит накопление энергии в форме сложных соединений, таких как гликоген и жиры. Эти запасы используются в период повышенных энергетических потребностей или дефицита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универсальный переносчик и аккумулятор энергии
</a:t>
            </a:r>
            <a:endParaRPr lang="en-US" sz="214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энергетическая роль АТФ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аденозина и трех фосфатных групп, между которыми содержатся макроэргические связи, обеспечивающие быструю отдачу энергии при гидролизе.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АТФ в жизни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участвует в активации реакций синтеза, транспорте веществ через мембраны, мышечных сокращениях и сигнальных процессах, связывая энергетические потребности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энергетического обмена: схема процесса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метаболизма углеводов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этапы, ферменты, энергетический итог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происходит в цитоплазме и превращает глюкозу в две молекулы пирувата без участия кислорода, обеспечивая энергию клетки в анаэробных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ферменты — гексокиназа и фосфофруктокиназа — регулируют скорость гликолитического пути, играя важную роль в метаболическом контроле.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является отправной точкой для аэробного дыхания или анаэробного брожения, что зависит от наличия кислорода и типа организма.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процесса образуется 2 молекулы АТФ и 2 NADH, что обеспечивает клетке дополнительный источник энергии и восстановительных эквивалентов.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дыхание: этапы, эффективность, значение
</a:t>
            </a:r>
            <a:endParaRPr lang="en-US" sz="234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пирувата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Пируват, образованный в гликолизе, переносится в митохондрии для дальнейшего окисления и превращения в ацетил-КоА.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митохондриальном матриксе ацетил-КоА вступает в цикл Кребса, где образуются CO2, NADH и FADH2, переносящие электроны.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передаются по цепи переносчиков на внутренней мембране митохондрий, что приводит к синтезу большого количества АТФ.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окисление глюкозы до CO2 и H2O при участии кислорода обеспечивает эффективное производство до 38 молекул АТФ на одну молекулу глюкозы.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дыхание: определение, пути, примеры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— получение энергии без кислорода, происходит у бактерий и некоторых грибов, что помогает им выживать в бескислородных средах.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различные продукты, такие как этанол при спиртовом и молочная кислота при молочнокислом брожении, с энергетическим выходом 2 АТФ на глюкозу.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широко используются в пищевой промышленности, например, в производстве йогуртов и спиртных напитков, укрепляя связь биологии и практики.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69039"/>
            <a:ext cx="3239400" cy="14291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 анаэробного дыхания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аэробного и анаэробного клеточного дыхания по ключевым параметрам: эффективность, конечные продукты, участие кислорода, энергоёмкость и примеры организмов. Это помогает понять, в каких условиях и каким организмам присущи данные виды обмена.
</a:t>
            </a:r>
            <a:endParaRPr lang="en-US" sz="1016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обеспечивает значительно больший энергетический выход, но анаэробное позволяет существовать в отсутствии кислорода, что расширяет адаптивные возможности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общей биологии, учебник для старших классов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мембрану: внешнюю и извитую внутреннюю (кризы), где происходит дыхательная цепь. Их матрикс содержит ферменты цикла Кребса, необходимые для превращения питательных веществ в энергию. Наличие собственной ДНК свидетельствует о самостоятельности органелл.
</a:t>
            </a:r>
            <a:endParaRPr lang="en-US" sz="924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числа митохондрий для активности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варьируется в зависимости от энергетических потребностей клетки. Например, мышечные клетки содержат их сотни и тысячи, обеспечивая высокую энергоёмкость для сокращений и работы организма в целом.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фотосинтеза и клеточного дыхания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растениях синтезирует глюкозу и выделяет кислород, которые служат основными питательными веществами для гетеротрофных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использует глюкозу и кислород, преобразуя их в энергию и выделяя углекислый газ и воду, возвращая вещества в экологический круговорот.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поддерживает биогеохимические циклы: фотосинтез и дыхание взаимодополняют друг друга, обеспечивая стабильность экосистем, например, в лесных биомах.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метаболические пути клетки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– начальный путь расщепления глюкозы, обеспечивающий быструю выработку энергии в цитоплазме клеток.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– комплекс реакций в митохондриях, продуцирующий восстановленные коферменты для последующего синтеза АТФ.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Пентозофосфатный путь обеспечивает синтез нуклеотидов и восстановление NADPH, необходимого для анаболических процессов и защиты от окислительного стресса.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их роль в обмене веществ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биохимические реакции, снижая энергию активации, и обеспечивают избирательность превращений, что гарантирует точность метаболических процессов.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активность чувствительна к условиям среды, таким как температура и pH, что влияет на скорость и эффективность обмена веществ в 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интенсивность обмена веществ
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ускоряет химические реакции до оптимального уровня, после чего ферменты начинают разрушаться, снижая метаболическую активность.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pH среды необходим для максимальной активности ферментов, отклонения вызывают снижение скорости биохимических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субстратов и кислорода определяет скорость энергетических обменов и способность клетки поддерживать жизнедеятельность.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формируют базальный уровень обмена веществ, различая экзотермических и эндотермических животных по темпу метаболизма.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веществ: примеры и последствия
</a:t>
            </a:r>
            <a:endParaRPr lang="en-US" sz="234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характеризуется нарушением усвоения глюкозы, что приводит к повышению её уровня в крови и осложнениям в разных органах.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наследственное нарушение обмена аминокислот, вызывающее интеллектуальные нарушения при отсутствии ранней диагностики и коррекции.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и подагра связаны с дисбалансом жирового и пуринового обмена, что снижает качество жизни и требует медицинского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как поддерживать здоровый обмен веществ?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необходимыми веществами: белками, углеводами, жирами и витаминами для нормального метаболизма.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аэробные физические нагрузки улучшают усвоение кислорода и стимулируют обмен веществ на клеточном уровне.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стрессом и поддержание водно-солевого баланса способствуют стабилизации обменных процессов у подростков и взрослых.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восстанавливает энергетический баланс и регулирует гормоны, участвующие в метаболизме.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научные открытия в области обмена веществ
</a:t>
            </a:r>
            <a:endParaRPr lang="en-US" sz="2194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6575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 год — открытие АТФ Карлом Ломанном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Ломманн выделил аденозинтрифосфат — универсальный переносчик энергии в клетке, что стало ключом к пониманию энергетического обмена.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685033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исследования дыхательной цепи Отто Варбурга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Варбург изучил ферментативные механизмы дыхательной цепи, выявив роль митохондрий в производстве энергии.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3489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 — Нобелевская премия Питеру Митчеллу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Митчелл предложил хемиоосмотическую теорию синтеза АТФ, объяснив механизм клеточного дыхания на молекулярном уровне.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61964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И.Ф. Блума — изучение гликолиза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биохимик И.Ф. Блум внёс значительный вклад в понимание ферментных стадий гликолиза и его регуляции в клетках.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— ключ к жизни и здоровью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обеспечивает жизнедеятельность клетки и организма, связывая процессы синтеза и распада. Его правильное функционирование — основа роста, развития и научных достижений в биомедицине.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2026-05-10T07:17:19Z</dcterms:created>
  <dcterms:modified xsi:type="dcterms:W3CDTF">2026-05-10T07:17:19Z</dcterms:modified>
</cp:coreProperties>
</file>