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римского господства: основные этапы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покорения Италии до могущества Средиземноморья — ключевые события и их влияние.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Средиземноморья до Рима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VIII–III веках до н.э. на побережье Средиземного моря возникали разные государства: греки, Карфаген и Египет. Рим, маленький город на Апеннинах, постепенно становился важным центром, вытесняя соседей и крепко утверждаясь к III веку до н.э.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этрусками и латинянами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начал расширение, постепенно подчиняя этрусские и латинские города. Эти конфликты помогли ему укрепить позиции в Центральной Италии и заложить основы будущего господства.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с самнитами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Одними из самых ожесточённых были самнитские войны, в ходе которых римляне научились строить мощную армию и организовывать эффективное управление завоёванными территориями.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Пирром и объединение Апеннин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275 г. до н.э. после поражения царя Пирра Рим контролировал весь полуостров, что стало решающим этапом на пути к господству в Средиземноморье.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Покорение Италии: как Рим завоевывал соседей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побед и союзники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275 году до н.э. Рим подчинял свыше 150 городов и племён, включая этрусков, самнитов и сабинян. Многие из них стали союзниками, поддерживавшими военные кампании.
</a:t>
            </a:r>
            <a:endParaRPr lang="en-US" sz="1284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стратегическое расположение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Захваченные территории простирались от Тиррена до Адриатики, занимая важные торговые пути и укрепляя позицию Рима на Апеннинах.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соседние народы
</a:t>
            </a:r>
            <a:pPr algn="l" indent="0" marL="0">
              <a:lnSpc>
                <a:spcPct val="130039"/>
              </a:lnSpc>
              <a:buNone/>
            </a:pPr>
            <a:r>
              <a:rPr lang="en-US" sz="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полуострова привело к изменению культурных и экономических связей, расширив сферу влияния римской цивилизации в регионе.
</a:t>
            </a:r>
            <a:endParaRPr lang="en-US" sz="1329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римских завоеваний в Италии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Пуническая война: борьба за Сицилию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264 г. до н.э. — начало войны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вступает в конфликт с Карфагеном за контроль над стратегической Сицилией, усиливая свою военную мощь.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морских и сухопутных битв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одерживают победы благодаря упорству и новаторским тактикам, постепенно ослабляя карфагенское влияние.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римского флота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морских сражений Рим строит собственные корабли, снабжая их гребцами и вооружая уникальными трюками.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241 г. до н.э. — завершение войны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получает Сицилию как первую зарубежную провинцию, а Карфаген выплачивает значительную контрибуцию.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данные, 3 век до н.э.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и экономический потенциал Рима и Карфагена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обладал мощным флотом и финансовыми ресурсами, но Рим мог быстро мобилизовать большое население для армии.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 менялся благодаря мобилизационным способностям Рима и его стратегической инициативе в развитии флота.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Альпы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 совершил выдающийся марш, перейдя через горы с армией и слонами, что стало шоком для Рима и его союзников.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Каннах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216 г. до н.э. карфагенский полководец одержал крупную победу, окружив и уничтожив большую часть римской армии.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и победа Рима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поражения, римляне укрепили армию, расширили театры боевых действий и в итоге выиграли войну, захватив Испанию и северную Африку.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 и Вторая Пуническая война: судьбоносное противостояние
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сражения Второй Пунической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Ганнибала и ответные римские действия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провинций
</a:t>
            </a:r>
            <a:pPr algn="l" indent="0" marL="0">
              <a:lnSpc>
                <a:spcPct val="130039"/>
              </a:lnSpc>
              <a:buNone/>
            </a:pPr>
            <a:r>
              <a:rPr lang="en-US" sz="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Рим разделил завоёванные области на Ближнюю и Дальнюю Испанию, организовав эффективное управление и контроль.
</a:t>
            </a:r>
            <a:endParaRPr lang="en-US" sz="1293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Построены дороги и города, которые связали разные регионы, способствуя экономическому росту и военному контролю.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богатства
</a:t>
            </a:r>
            <a:pPr algn="l" indent="0" marL="0">
              <a:lnSpc>
                <a:spcPct val="130039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серебряные и медные рудники стали важнейшим источником ресурсов, укрепляя экономическую базу римской империи.
</a:t>
            </a:r>
            <a:endParaRPr lang="en-US" sz="1364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— новый опорный пункт Рима
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900" y="292325"/>
            <a:ext cx="8163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Пуническая война и падение Карфагена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6100" y="1488625"/>
            <a:ext cx="39552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 г. до н.э. — начало войны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требует разрушения карфагенских стен, получает отказ, что приводит к объявлению войны.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099275" y="2346200"/>
            <a:ext cx="39552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осада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войска под руководством Сципиона Эмилиана осаждают Карфаген, истощая его ресурсы.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063375"/>
            <a:ext cx="3955200" cy="69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провинции Африка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Покорённые земли преобразованы в римскую провинцию, укрепляющую контроль в западном Средиземноморье.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255872" y="3217200"/>
            <a:ext cx="39552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146 г. до н.э. — штурм города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упорных боёв Римляне захватывают и разрушают Карфаген, уничтожая старого соперника.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Рима на Востоке: Македония и эллинистические государства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II веке до н.э. Рим начал расширять влияние на Восток, вступив в три Македонские войны, которые завершились победой и подчинением Македонии в 168 году до н.э.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Македония и Греция стали римскими провинциями, а остальные эллинистические царства сохранили номинальную независимость, но фактически подчинялись Риму.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над Сирией во главе с Антиохом III и вмешательство в дела Египта привели к усилению римского контроля над эллинистическими государствами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провинций Азия и Сирия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завоеваний римляне создали провинции Азия и Сирия, усиливая контроль над важными восточными городами и торговыми путями, что способствовало стабильности и развитию региона.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греческой культуры в Риме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мифология, искусство и философия проникли в Римскую культуру, став важной частью образования и общественной жизни, что значительно обогатило римское общество.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городов и римских колоний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восточных провинциях активно строились города по римскому образцу, с форумами и театрами, появились римские колонии, что усиливало влияние и интеграцию регионов в империю.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Восточного Средиземноморья и взаимодействие культур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3136" y="632075"/>
            <a:ext cx="4290127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историков и археологов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границ Рима: динамика и значение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этапы территориального расширения Рима в период с 264 по 133 год до н.э., отражая ключевые завоевания и их значение для государства.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II века до н.э. Рим контролировал обширные территории, став доминирующей силой Средиземноморья.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после завоеваний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противоречий между богатыми и бедными пересоздало социальную структуру, вызвав напряжённость в обществе и изменения в политической жизни Рима.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территории сопровождался увеличением числа рабов, которые составляли около трети населения Италии и работали в больших сельскохозяйственных поместьях – латифундиях.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землевладельцы теряли свою собственность, что усиливало социальное расслоение и увеличивало число бедняков, особенно в городах, где жили безземельные граждане.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земли делились на провинции, управляемые назначаемыми чиновниками — проконсулами и преторами, которые обеспечивали сбор налогов и порядок в регионе.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население сохраняло часть автономии, но подвергалось римскому законодательству, что способствовало интеграции провинций в империю.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администрация строила дороги и гарнизоны для контроля территорий, способствуя укреплению военного и экономического влияния в провинциях.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управления завоёванными землями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ввоз зерна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из Египта и Сицилии поставлялось в крупные города Рима, что обеспечивало продовольственную безопасность и поддерживало быстрый рост населения и армии.
</a:t>
            </a:r>
            <a:endParaRPr lang="en-US" sz="1284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ремесленных изделий
</a:t>
            </a:r>
            <a:pPr algn="l" indent="0" marL="0">
              <a:lnSpc>
                <a:spcPct val="130039"/>
              </a:lnSpc>
              <a:buNone/>
            </a:pPr>
            <a:r>
              <a:rPr lang="en-US" sz="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ремесленники производили керамику, оружие и ткани для внутреннего и внешнего рынков, развивая торговлю и увеличивая доходы государства.
</a:t>
            </a:r>
            <a:endParaRPr lang="en-US" sz="1267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ресурсов в провинциях
</a:t>
            </a:r>
            <a:pPr algn="l" indent="0" marL="0">
              <a:lnSpc>
                <a:spcPct val="130039"/>
              </a:lnSpc>
              <a:buNone/>
            </a:pPr>
            <a:r>
              <a:rPr lang="en-US" sz="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серебряные и медные рудники, а также оливковые плантации в Африке становились важной основой финансового и экономического могущества Рима.
</a:t>
            </a:r>
            <a:endParaRPr lang="en-US" sz="1229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Рима и новая система торговли
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Рима в Средиземноморье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стал официальным в администрации, армии и образовании, что способствовало единству и распространению римской культуры.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народы перенимали римские законы, обычаи и стиль одежды, что приводило к смешению культур и процессов романизации.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всей империи строились дороги, акведуки, амфитеатры и бани — памятники римской техники и архитектуры укрепляли цивилизационные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экспансии: Запад и Север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кельтских племён и присоединение Массилии позволили Риму контролировать западное Средиземноморье и поддерживать стабильность региона.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активно расширял контроль над Пиренейским полуостровом, установив влияние в Испании через создание провинций и укрепление армии.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Галлии Кисальпийской укрепило северные границы Италии и обеспечило контроль над важными торговыми путями.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провинций и строительство дорог обеспечивали связь между завоёванными землями и центром империи, способствуя экономическому росту.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морскими путями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установил полный контроль над Средиземным морем, что обеспечило безопасность торговых маршрутов и превратило его в «наше море» — Mare Nostrum.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прав городов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управлением Рима многие города получили новые права и привилегии, что способствовало развитию городской инфраструктуры и экономического процветания.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внутренней борьбы и реформ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Достигнув больших успехов, Рим столкнулся с вызовами — социальными и политическими реформами и борьбой за власть внутри самого города.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— владыка Средиземноморья: итог завоеваний
</a:t>
            </a:r>
            <a:endParaRPr lang="en-US" sz="1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господства Рима для истории и современного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господство стало основой для стабильности, культурного обмена и развитой инфраструктуры, чьё влияние сохраняется в законах, языках и архитектуре до настоящего времени.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2026-05-10T10:44:10Z</dcterms:created>
  <dcterms:modified xsi:type="dcterms:W3CDTF">2026-05-10T10:44:10Z</dcterms:modified>
</cp:coreProperties>
</file>