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открывали новые моря, земли и народы, меняя карты и жизнь людей на планете.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географические открытия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начинали путешествовать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отправлялись в путь ради торговли, поиска новых земель, пряностей, золота и более удобных дорог. Моряки ориентировались по звёздам, Солнцу, ветрам и береговой линии — точных карт ещё не было. Каждое удачное плавание расширяло знания о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древности и Средние 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(Средиземное море)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ходили по Средиземному морю как опытные мореплаватели. Их маршруты связывали разные берега и помогали обмену товарами и сведениями между народами.
</a:t>
            </a:r>
            <a:endParaRPr lang="en-US" sz="866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купцы (торговые пути)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купцы соединяли Европу, Азию и Африку торговыми путями. Вместе с товарами передавались знания, привычки и полезные умения для путешествий.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около 1000 года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 викинги достигли Гренландии и Северной Америки. Это подтверждает, что дальние маршруты были возможны и без современных технологий.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связывал Китай и Европу. По нему двигались не только товары: распространялись изобретения, знания и культурные традиции.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которые помогли открыть мир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Магнитный компас показывал направление, астролябия помогала определять положение корабля по звёздам. Каравелла стала более быстрой и манёвренной, чем старые суда, поэтому путешествия становились практичнее.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инструментами мореплаватели увереннее держали курс и быстрее находили нужные ориентиры. На картинке логично показать компас, каравеллу и старинную морскую карту — символы эпохи великих открытий.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 европейцы шаг за шагом узнавали новые пути и земли, связывая разные части мира морскими маршрутами.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великих открытий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постепенное расширение географических знаний: от первых выходов к берегам Америки — к маршрутам вокруг Африки и затем к кругосветным исследованиям.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даты: 1492, 1498, 1519–1522, 1642–1644 (общие исторические сведения).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85604"/>
            <a:ext cx="4000500" cy="21943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путешествовал: различались маршруты и цели, но результатом становилось расширение представлений о Земле.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мореплавателей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были разными по направлению: одни открывали новые океанские пути, другие — обходы континентов и масштабные кругосветные маршруты, что дополняло карты и знания.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описания маршрутов по общеизвестным историческим сведениям.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открытий карты стали точнее и содержательнее.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географических открытий: карты уточнялись по данным экспедиций.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берега, острова, моря и проливы, а неизвестные территории получали названия. Карты перестали быть только рисунками — они стали практичным научным инструментом для путешествий.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проходила географическая экспедиция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действий географических экспедиций; ориентирование по звёздам, компасу и картам, фиксация наблюдений и последующая подготовка описаний.
</a:t>
            </a:r>
            <a:endParaRPr lang="en-US" sz="8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корабле во время дальнего плавания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строгие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Экипажи часто жили в тесноте, где каждое место было на счету. На корабле сохраняли порядок: дисциплина помогала пережить длительные переходы и не допустить хаоса в быту. Даже обычные дела превращались в часть общего режима.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Провизия на недели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и свежих продуктов было мало, поэтому приходилось рассчитывать рацион. В пищу брали сухари, солёную рыбу, крупу и вяленое мясо. Всё это помогало держаться, пока земля не появлялась на горизонте снова.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Неделями без суши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дальнем плавании люди могли неделями не видеть сушу, и это влияло на настроение и здоровье. Постоянно работали с картой и снастями, чтобы не сбиться с курса. Именно поэтому наблюдательность и внимательность были особенно важны.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приносили обмен товарами и знаниями: в Европу попали картофель и кукуруза, а в другие страны — новые металлы, ткани и инструменты. Мир становился более связанным.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торговлей возникали и напряжения: войны, захват земель и борьба за контроль над маршрутами. Такие столкновения меняли судьбы людей и разрушали привычный уклад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одним последствием стало распространение болезней, к которым у местного населения могло не быть защиты. Это приводило к сильным потерям и долгому восстановлению после конфликтов.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затронули разные материки не только экономически, но и повседневно. Для одних народов появлялись новые возможности, для других — тяжёлые потери и перемены, которые были невыгодны.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народов: обмен и конфликты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ускорили торговые перевозки, усилили государства с сильными флотами и сделали привычными товары и знания, которые раньше были неизвестны европейцам.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великих открытий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выгоды и влияние на мир шли вместе с последствиями: расширение контактов усиливало неравенство и напряжённость для многих народов.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процессов (сводные учебные данные), без привязки к единому числовому источнику, 2026
</a:t>
            </a:r>
            <a:endParaRPr lang="en-US" sz="5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землепроходцы и исследователи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Ермак: рывок в Сибирь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Ермака положили начало продвижению русских сил в Сибирь. Это открыло новые дороги, ускорило сбор сведений о местных реках и землях и закрепило интерес к региону.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Дежнёв: восточные пределы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Экспедиционные маршруты Семёна Дежнёва дали важные представления о восточных границах Азии. Его сведения помогали уточнять положение земель и направление путей в сторону будущего пролива.
</a:t>
            </a:r>
            <a:endParaRPr lang="en-US" sz="805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Витус Беринг: север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Витуса Беринга изучали северную часть Тихого океана и береговые линии. Собранные наблюдения служили основой для карт и помогали планировать дальнейшие плавания вдоль удалённых районов.
</a:t>
            </a:r>
            <a:endParaRPr lang="en-US" sz="825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Чириков: берега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Чириков участвовал в исследованиях районов, связанных с берегами Америки. Его отчёты дополняли общую картину пути и показывали, где проходили реальные морские ориентиры.
</a:t>
            </a:r>
            <a:endParaRPr lang="en-US" sz="8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XIX века: наука и наблюдения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путешествия всё чаще превращались в научные экспедиции: исследователи измеряли климат и собирали сведения о растениях и животных. Они изучали горы и реки, фиксировали особенности местных культур.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Гумбольдт систематизировал данные о природе Южной Америки, а Николай Миклухо-Маклай изучал природу и жителей Новой Гвинеи. Результаты сохранялись в дневниках и зарисовках.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93144"/>
            <a:ext cx="4039800" cy="23704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участников и их вклад в изучение Арктики, Азии и Антарктики.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экспедиции и их результаты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— Арктика, Азия и Антарктика — показывают, что русские исследования охватывали разные природные зоны и расширяли морские знания на больших расстояниях.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 об экспедициях (без одного единого первоисточника), 2026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меняли жизнь людей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новыми маршрутами и изменениями в экономике, науке и повседневности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путешествия помогали науке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экспедиций путешественники описывали рельеф и фиксировали погодные условия. Они отмечали течения и собирали сведения о местных растениях и животных для последующей проверки и сравнения.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данных учёным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дневники, зарисовки и карты становились материалом для географов, биологов и астрономов. На основе фактов учёные уточняли представления о природе регионов.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сопоставляли данные из разных мест: где и как меняются климат, виды растений и состав животных. Такой подход помогал видеть закономерности, а не отдельные случайности.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о единстве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сведения поддерживали мысль о единой планете, где природные условия связаны с жизнью людей и животных. Поэтому география становилась ближе к науке о природе, а не просто описанием мест.
</a:t>
            </a:r>
            <a:endParaRPr lang="en-US" sz="8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экспедиций появлялись не только новые карты: описывали береговые линии, течения и природные условия. Параллельно фиксировали особенности языка, быта и обычаев.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приносили экспедиции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экспедиции развивали несколько наук одновременно: навигация требовала точных карт, а наблюдения за природой и людьми дополняли друг друга.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форматов результатов экспедиций (качественные категории), 2026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открывать мир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наблюдать Землю в целом и отслеживать изменения в океане и атмосфере. По снимкам изучают береговые линии, ледовую обстановку и крупные природные процессы.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экспедиционные полёты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дают возможность быстро обследовать труднодоступные районы и уточнять маршруты. На борту используют приборы для измерений, а данные затем сравнивают с картами и архивами.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позволяют исследовать океанское дно и водные массы. Они помогают получать сведения о рельефе, глубинах и среде обитания, куда кораблям трудно добраться близко.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расширяет возможности наблюдений за планетой из разных углов и в разные периоды. Это усиливает безопасность исследований и ускоряет выбор мест для дальнейших экспедиций.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изменили карту мира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открыл новые морские связи, связанные с западным направлением, что подтолкнуло европейцев к дальнейшим поискам пути. Васко да Гама связал Европу с Индией через морской маршрут вокруг Африки, расширив торговлю и горизонты.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начал кругосветное плавание, которое показало, что океаны и моря можно связать в единый маршрут. Витус Беринг и Фаддей Беллинсгаузен вместе с Михаилом Лазаревым расширяли знания о северных морях и новых землях, уточняя границы на картах.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расширили представления о Земле, связали материки торговлей и обменом знаниями, но одновременно принесли конфликты и тяжёлые последствия для многих народов. Современная география продолжает традицию исследования планеты.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мир стал видимее — и сложнее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2026-05-13T00:35:25Z</dcterms:created>
  <dcterms:modified xsi:type="dcterms:W3CDTF">2026-05-13T00:35:25Z</dcterms:modified>
</cp:coreProperties>
</file>